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rish Wilson" initials="TW" lastIdx="2" clrIdx="0">
    <p:extLst>
      <p:ext uri="{19B8F6BF-5375-455C-9EA6-DF929625EA0E}">
        <p15:presenceInfo xmlns:p15="http://schemas.microsoft.com/office/powerpoint/2012/main" xmlns="" userId="1a8d7cc3620296f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>
      <p:cViewPr>
        <p:scale>
          <a:sx n="36" d="100"/>
          <a:sy n="36" d="100"/>
        </p:scale>
        <p:origin x="-1997" y="-114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932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969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327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87325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6906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690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3950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363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47077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1717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05436-E72D-4A48-82D6-65AAA93A0F9B}" type="datetimeFigureOut">
              <a:rPr lang="en-AU" smtClean="0"/>
              <a:t>14/06/2016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43749-8E96-4578-9505-94F0BAB070B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0666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5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9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36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36 x 2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72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48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76</a:t>
            </a:r>
          </a:p>
        </p:txBody>
      </p:sp>
    </p:spTree>
    <p:extLst>
      <p:ext uri="{BB962C8B-B14F-4D97-AF65-F5344CB8AC3E}">
        <p14:creationId xmlns:p14="http://schemas.microsoft.com/office/powerpoint/2010/main" val="3777290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45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4 x 5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20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25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30</a:t>
            </a:r>
          </a:p>
        </p:txBody>
      </p:sp>
    </p:spTree>
    <p:extLst>
      <p:ext uri="{BB962C8B-B14F-4D97-AF65-F5344CB8AC3E}">
        <p14:creationId xmlns:p14="http://schemas.microsoft.com/office/powerpoint/2010/main" val="336141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6 + 6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  8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14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13</a:t>
            </a:r>
          </a:p>
        </p:txBody>
      </p:sp>
    </p:spTree>
    <p:extLst>
      <p:ext uri="{BB962C8B-B14F-4D97-AF65-F5344CB8AC3E}">
        <p14:creationId xmlns:p14="http://schemas.microsoft.com/office/powerpoint/2010/main" val="96865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110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11 x 11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121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111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101</a:t>
            </a:r>
          </a:p>
        </p:txBody>
      </p:sp>
    </p:spTree>
    <p:extLst>
      <p:ext uri="{BB962C8B-B14F-4D97-AF65-F5344CB8AC3E}">
        <p14:creationId xmlns:p14="http://schemas.microsoft.com/office/powerpoint/2010/main" val="2261253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2225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245 x 5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2245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1245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1225</a:t>
            </a:r>
          </a:p>
        </p:txBody>
      </p:sp>
    </p:spTree>
    <p:extLst>
      <p:ext uri="{BB962C8B-B14F-4D97-AF65-F5344CB8AC3E}">
        <p14:creationId xmlns:p14="http://schemas.microsoft.com/office/powerpoint/2010/main" val="461670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44400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370 x 120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  4440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44000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  4400</a:t>
            </a:r>
          </a:p>
        </p:txBody>
      </p:sp>
    </p:spTree>
    <p:extLst>
      <p:ext uri="{BB962C8B-B14F-4D97-AF65-F5344CB8AC3E}">
        <p14:creationId xmlns:p14="http://schemas.microsoft.com/office/powerpoint/2010/main" val="2281701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Finished!</a:t>
            </a:r>
          </a:p>
        </p:txBody>
      </p:sp>
    </p:spTree>
    <p:extLst>
      <p:ext uri="{BB962C8B-B14F-4D97-AF65-F5344CB8AC3E}">
        <p14:creationId xmlns:p14="http://schemas.microsoft.com/office/powerpoint/2010/main" val="415780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Incorrect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746645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Correct!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626235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1860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930 x 3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9303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2790</a:t>
            </a:r>
          </a:p>
        </p:txBody>
      </p:sp>
      <p:sp>
        <p:nvSpPr>
          <p:cNvPr id="7" name="TextBox 6">
            <a:hlinkClick r:id="rId2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2730</a:t>
            </a:r>
          </a:p>
        </p:txBody>
      </p:sp>
    </p:spTree>
    <p:extLst>
      <p:ext uri="{BB962C8B-B14F-4D97-AF65-F5344CB8AC3E}">
        <p14:creationId xmlns:p14="http://schemas.microsoft.com/office/powerpoint/2010/main" val="2102147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Incorrect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551229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Correct!</a:t>
            </a:r>
          </a:p>
        </p:txBody>
      </p:sp>
      <p:sp>
        <p:nvSpPr>
          <p:cNvPr id="9" name="TextBox 8">
            <a:hlinkClick r:id="rId2" action="ppaction://hlinksldjump"/>
          </p:cNvPr>
          <p:cNvSpPr txBox="1"/>
          <p:nvPr/>
        </p:nvSpPr>
        <p:spPr>
          <a:xfrm>
            <a:off x="2137894" y="2457723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Next question</a:t>
            </a:r>
          </a:p>
        </p:txBody>
      </p:sp>
    </p:spTree>
    <p:extLst>
      <p:ext uri="{BB962C8B-B14F-4D97-AF65-F5344CB8AC3E}">
        <p14:creationId xmlns:p14="http://schemas.microsoft.com/office/powerpoint/2010/main" val="2649389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2" action="ppaction://hlinksldjump"/>
          </p:cNvPr>
          <p:cNvSpPr txBox="1"/>
          <p:nvPr/>
        </p:nvSpPr>
        <p:spPr>
          <a:xfrm>
            <a:off x="643945" y="695464"/>
            <a:ext cx="10908404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Now the challenge.</a:t>
            </a:r>
          </a:p>
          <a:p>
            <a:pPr algn="ctr"/>
            <a:r>
              <a:rPr lang="en-AU" sz="9600" dirty="0"/>
              <a:t>They will get harder or easier depending on your answers.</a:t>
            </a:r>
          </a:p>
        </p:txBody>
      </p:sp>
    </p:spTree>
    <p:extLst>
      <p:ext uri="{BB962C8B-B14F-4D97-AF65-F5344CB8AC3E}">
        <p14:creationId xmlns:p14="http://schemas.microsoft.com/office/powerpoint/2010/main" val="93743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74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12 x 7 = ?</a:t>
            </a:r>
          </a:p>
        </p:txBody>
      </p:sp>
      <p:sp>
        <p:nvSpPr>
          <p:cNvPr id="5" name="TextBox 4">
            <a:hlinkClick r:id="rId2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68</a:t>
            </a:r>
          </a:p>
        </p:txBody>
      </p:sp>
      <p:sp>
        <p:nvSpPr>
          <p:cNvPr id="6" name="TextBox 5">
            <a:hlinkClick r:id="rId2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88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84</a:t>
            </a:r>
          </a:p>
        </p:txBody>
      </p:sp>
    </p:spTree>
    <p:extLst>
      <p:ext uri="{BB962C8B-B14F-4D97-AF65-F5344CB8AC3E}">
        <p14:creationId xmlns:p14="http://schemas.microsoft.com/office/powerpoint/2010/main" val="226567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2137894" y="253557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A) 81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7894" y="695464"/>
            <a:ext cx="82553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9600" dirty="0"/>
              <a:t>9 x 9 = ?</a:t>
            </a:r>
          </a:p>
        </p:txBody>
      </p:sp>
      <p:sp>
        <p:nvSpPr>
          <p:cNvPr id="5" name="TextBox 4">
            <a:hlinkClick r:id="rId3" action="ppaction://hlinksldjump"/>
          </p:cNvPr>
          <p:cNvSpPr txBox="1"/>
          <p:nvPr/>
        </p:nvSpPr>
        <p:spPr>
          <a:xfrm>
            <a:off x="2137894" y="350090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B) 45</a:t>
            </a:r>
          </a:p>
        </p:txBody>
      </p:sp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2137894" y="4441275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C) 90</a:t>
            </a:r>
          </a:p>
        </p:txBody>
      </p:sp>
      <p:sp>
        <p:nvSpPr>
          <p:cNvPr id="7" name="TextBox 6">
            <a:hlinkClick r:id="rId3" action="ppaction://hlinksldjump"/>
          </p:cNvPr>
          <p:cNvSpPr txBox="1"/>
          <p:nvPr/>
        </p:nvSpPr>
        <p:spPr>
          <a:xfrm>
            <a:off x="2137894" y="5381637"/>
            <a:ext cx="82553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6600" dirty="0"/>
              <a:t>D) 91</a:t>
            </a:r>
          </a:p>
        </p:txBody>
      </p:sp>
    </p:spTree>
    <p:extLst>
      <p:ext uri="{BB962C8B-B14F-4D97-AF65-F5344CB8AC3E}">
        <p14:creationId xmlns:p14="http://schemas.microsoft.com/office/powerpoint/2010/main" val="1047966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810856600FD2D4391AFDDFCF33A69BD" ma:contentTypeVersion="19" ma:contentTypeDescription="Create a new document." ma:contentTypeScope="" ma:versionID="e39b5eb3708ccab1ed6e63c44a6ae965">
  <xsd:schema xmlns:xsd="http://www.w3.org/2001/XMLSchema" xmlns:xs="http://www.w3.org/2001/XMLSchema" xmlns:p="http://schemas.microsoft.com/office/2006/metadata/properties" xmlns:ns2="64eff3df-e3d6-48ed-978f-45ff25640900" xmlns:ns3="ff236c08-9611-4854-a4bb-16d44b7327b6" targetNamespace="http://schemas.microsoft.com/office/2006/metadata/properties" ma:root="true" ma:fieldsID="c02f4a560dbdabc0115429e529d2fd1b" ns2:_="" ns3:_="">
    <xsd:import namespace="64eff3df-e3d6-48ed-978f-45ff25640900"/>
    <xsd:import namespace="ff236c08-9611-4854-a4bb-16d44b7327b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Comments" minOccurs="0"/>
                <xsd:element ref="ns3:lcf76f155ced4ddcb4097134ff3c332f" minOccurs="0"/>
                <xsd:element ref="ns2:TaxCatchAll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eff3df-e3d6-48ed-978f-45ff2564090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7267be2-ffe6-46cd-94d9-2cfd9b1e6422}" ma:internalName="TaxCatchAll" ma:showField="CatchAllData" ma:web="64eff3df-e3d6-48ed-978f-45ff2564090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36c08-9611-4854-a4bb-16d44b7327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Comments" ma:index="20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f7212af-5298-4b34-9fde-95afa33fa1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ff236c08-9611-4854-a4bb-16d44b7327b6" xsi:nil="true"/>
    <lcf76f155ced4ddcb4097134ff3c332f xmlns="ff236c08-9611-4854-a4bb-16d44b7327b6">
      <Terms xmlns="http://schemas.microsoft.com/office/infopath/2007/PartnerControls"/>
    </lcf76f155ced4ddcb4097134ff3c332f>
    <TaxCatchAll xmlns="64eff3df-e3d6-48ed-978f-45ff25640900" xsi:nil="true"/>
  </documentManagement>
</p:properties>
</file>

<file path=customXml/itemProps1.xml><?xml version="1.0" encoding="utf-8"?>
<ds:datastoreItem xmlns:ds="http://schemas.openxmlformats.org/officeDocument/2006/customXml" ds:itemID="{E2DBBDD1-6566-4407-A298-4FFD7DFB578B}"/>
</file>

<file path=customXml/itemProps2.xml><?xml version="1.0" encoding="utf-8"?>
<ds:datastoreItem xmlns:ds="http://schemas.openxmlformats.org/officeDocument/2006/customXml" ds:itemID="{046E4A95-C564-441D-87DB-175FB7FB4A9A}"/>
</file>

<file path=customXml/itemProps3.xml><?xml version="1.0" encoding="utf-8"?>
<ds:datastoreItem xmlns:ds="http://schemas.openxmlformats.org/officeDocument/2006/customXml" ds:itemID="{1590526B-F23C-4130-B460-54465B06DA8F}"/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184</Words>
  <Application>Microsoft Office PowerPoint</Application>
  <PresentationFormat>Custom</PresentationFormat>
  <Paragraphs>56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DEECD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Matt Vines</dc:creator>
  <cp:lastModifiedBy>Lucy Booth</cp:lastModifiedBy>
  <cp:revision>10</cp:revision>
  <dcterms:created xsi:type="dcterms:W3CDTF">2016-05-23T01:55:42Z</dcterms:created>
  <dcterms:modified xsi:type="dcterms:W3CDTF">2016-06-14T07:07:30Z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0x0101000810856600FD2D4391AFDDFCF33A69BD</vt:lpwstr>
  </property>
  <property fmtid="{D5CDD505-2E9C-101B-9397-08002B2CF9AE}" pid="3" name="Order">
    <vt:r8>18167600</vt:r8>
  </property>
</Properties>
</file>