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80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yP5H18JY5uuYcW9BUxQ481Ki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0"/>
    <a:srgbClr val="05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90CC5-FE12-7858-CCC0-CF7733DBC6D6}" v="4" dt="2024-08-09T03:25:46.072"/>
    <p1510:client id="{C17E9D58-A7B7-40F5-92DC-402FA4F80363}" v="2" dt="2024-08-09T05:06:42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9" autoAdjust="0"/>
  </p:normalViewPr>
  <p:slideViewPr>
    <p:cSldViewPr snapToGrid="0">
      <p:cViewPr varScale="1">
        <p:scale>
          <a:sx n="85" d="100"/>
          <a:sy n="8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ichards" userId="ebc9b6ae-69f0-455b-b337-207e73494a6e" providerId="ADAL" clId="{5A917D93-4437-49CA-804C-E652912A47C2}"/>
    <pc:docChg chg="undo custSel addSld modSld">
      <pc:chgData name="Martin Richards" userId="ebc9b6ae-69f0-455b-b337-207e73494a6e" providerId="ADAL" clId="{5A917D93-4437-49CA-804C-E652912A47C2}" dt="2024-08-06T04:48:54.126" v="3776" actId="6549"/>
      <pc:docMkLst>
        <pc:docMk/>
      </pc:docMkLst>
      <pc:sldChg chg="delSp modSp mod">
        <pc:chgData name="Martin Richards" userId="ebc9b6ae-69f0-455b-b337-207e73494a6e" providerId="ADAL" clId="{5A917D93-4437-49CA-804C-E652912A47C2}" dt="2024-08-06T04:27:04.214" v="3454" actId="962"/>
        <pc:sldMkLst>
          <pc:docMk/>
          <pc:sldMk cId="0" sldId="256"/>
        </pc:sldMkLst>
        <pc:spChg chg="mod">
          <ac:chgData name="Martin Richards" userId="ebc9b6ae-69f0-455b-b337-207e73494a6e" providerId="ADAL" clId="{5A917D93-4437-49CA-804C-E652912A47C2}" dt="2024-08-06T04:01:52.433" v="924" actId="962"/>
          <ac:spMkLst>
            <pc:docMk/>
            <pc:sldMk cId="0" sldId="256"/>
            <ac:spMk id="95" creationId="{00000000-0000-0000-0000-000000000000}"/>
          </ac:spMkLst>
        </pc:spChg>
        <pc:spChg chg="del mod">
          <ac:chgData name="Martin Richards" userId="ebc9b6ae-69f0-455b-b337-207e73494a6e" providerId="ADAL" clId="{5A917D93-4437-49CA-804C-E652912A47C2}" dt="2024-08-06T04:01:59.562" v="926" actId="478"/>
          <ac:spMkLst>
            <pc:docMk/>
            <pc:sldMk cId="0" sldId="256"/>
            <ac:spMk id="96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02:08.632" v="928" actId="962"/>
          <ac:spMkLst>
            <pc:docMk/>
            <pc:sldMk cId="0" sldId="256"/>
            <ac:spMk id="97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01:50.762" v="923" actId="962"/>
          <ac:grpSpMkLst>
            <pc:docMk/>
            <pc:sldMk cId="0" sldId="256"/>
            <ac:grpSpMk id="9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01:46.692" v="922" actId="962"/>
          <ac:picMkLst>
            <pc:docMk/>
            <pc:sldMk cId="0" sldId="256"/>
            <ac:picMk id="9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7:04.214" v="3454" actId="962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 mod modNotesTx">
        <pc:chgData name="Martin Richards" userId="ebc9b6ae-69f0-455b-b337-207e73494a6e" providerId="ADAL" clId="{5A917D93-4437-49CA-804C-E652912A47C2}" dt="2024-08-06T04:47:05.646" v="3771" actId="6549"/>
        <pc:sldMkLst>
          <pc:docMk/>
          <pc:sldMk cId="0" sldId="257"/>
        </pc:sldMkLst>
        <pc:spChg chg="mod">
          <ac:chgData name="Martin Richards" userId="ebc9b6ae-69f0-455b-b337-207e73494a6e" providerId="ADAL" clId="{5A917D93-4437-49CA-804C-E652912A47C2}" dt="2024-08-06T04:02:11.822" v="929" actId="962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7:32.354" v="3456"/>
          <ac:spMkLst>
            <pc:docMk/>
            <pc:sldMk cId="0" sldId="257"/>
            <ac:spMk id="107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1:42:24.332" v="25" actId="478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45:32.703" v="669" actId="1076"/>
          <ac:spMkLst>
            <pc:docMk/>
            <pc:sldMk cId="0" sldId="257"/>
            <ac:spMk id="115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02:13.733" v="930" actId="962"/>
          <ac:grpSpMkLst>
            <pc:docMk/>
            <pc:sldMk cId="0" sldId="257"/>
            <ac:grpSpMk id="108" creationId="{00000000-0000-0000-0000-000000000000}"/>
          </ac:grpSpMkLst>
        </pc:grpChg>
        <pc:picChg chg="add del mod">
          <ac:chgData name="Martin Richards" userId="ebc9b6ae-69f0-455b-b337-207e73494a6e" providerId="ADAL" clId="{5A917D93-4437-49CA-804C-E652912A47C2}" dt="2024-08-06T01:43:31.196" v="29" actId="478"/>
          <ac:picMkLst>
            <pc:docMk/>
            <pc:sldMk cId="0" sldId="257"/>
            <ac:picMk id="3" creationId="{4657F88F-919E-7130-1C95-C4CBF6206C89}"/>
          </ac:picMkLst>
        </pc:picChg>
        <pc:picChg chg="mod">
          <ac:chgData name="Martin Richards" userId="ebc9b6ae-69f0-455b-b337-207e73494a6e" providerId="ADAL" clId="{5A917D93-4437-49CA-804C-E652912A47C2}" dt="2024-08-06T04:27:20.720" v="3455" actId="962"/>
          <ac:picMkLst>
            <pc:docMk/>
            <pc:sldMk cId="0" sldId="257"/>
            <ac:picMk id="106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2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3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4" creationId="{00000000-0000-0000-0000-000000000000}"/>
          </ac:picMkLst>
        </pc:picChg>
      </pc:sldChg>
      <pc:sldChg chg="addSp delSp modSp mod modAnim">
        <pc:chgData name="Martin Richards" userId="ebc9b6ae-69f0-455b-b337-207e73494a6e" providerId="ADAL" clId="{5A917D93-4437-49CA-804C-E652912A47C2}" dt="2024-08-06T04:29:35.719" v="3478"/>
        <pc:sldMkLst>
          <pc:docMk/>
          <pc:sldMk cId="0" sldId="258"/>
        </pc:sldMkLst>
        <pc:spChg chg="add mod ord">
          <ac:chgData name="Martin Richards" userId="ebc9b6ae-69f0-455b-b337-207e73494a6e" providerId="ADAL" clId="{5A917D93-4437-49CA-804C-E652912A47C2}" dt="2024-08-06T04:02:52.771" v="970" actId="962"/>
          <ac:spMkLst>
            <pc:docMk/>
            <pc:sldMk cId="0" sldId="258"/>
            <ac:spMk id="8" creationId="{A107385C-0F00-154E-6934-6A9EF7B484C6}"/>
          </ac:spMkLst>
        </pc:spChg>
        <pc:spChg chg="mod">
          <ac:chgData name="Martin Richards" userId="ebc9b6ae-69f0-455b-b337-207e73494a6e" providerId="ADAL" clId="{5A917D93-4437-49CA-804C-E652912A47C2}" dt="2024-08-06T04:02:57.669" v="971" actId="962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9:28.252" v="889" actId="20577"/>
          <ac:spMkLst>
            <pc:docMk/>
            <pc:sldMk cId="0" sldId="258"/>
            <ac:spMk id="12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9:35.719" v="3478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38:26.340" v="655" actId="1076"/>
          <ac:spMkLst>
            <pc:docMk/>
            <pc:sldMk cId="0" sldId="258"/>
            <ac:spMk id="131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3:36:17.504" v="638" actId="478"/>
          <ac:spMkLst>
            <pc:docMk/>
            <pc:sldMk cId="0" sldId="258"/>
            <ac:spMk id="132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3:35:43.456" v="630" actId="478"/>
          <ac:spMkLst>
            <pc:docMk/>
            <pc:sldMk cId="0" sldId="258"/>
            <ac:spMk id="133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29:28.953" v="3476"/>
          <ac:grpSpMkLst>
            <pc:docMk/>
            <pc:sldMk cId="0" sldId="258"/>
            <ac:grpSpMk id="124" creationId="{00000000-0000-0000-0000-000000000000}"/>
          </ac:grpSpMkLst>
        </pc:grpChg>
        <pc:picChg chg="add del mod">
          <ac:chgData name="Martin Richards" userId="ebc9b6ae-69f0-455b-b337-207e73494a6e" providerId="ADAL" clId="{5A917D93-4437-49CA-804C-E652912A47C2}" dt="2024-08-06T03:37:00.080" v="640" actId="478"/>
          <ac:picMkLst>
            <pc:docMk/>
            <pc:sldMk cId="0" sldId="258"/>
            <ac:picMk id="3" creationId="{3DDC062B-E19E-23EF-75E5-D3129CF25FDD}"/>
          </ac:picMkLst>
        </pc:picChg>
        <pc:picChg chg="add mod">
          <ac:chgData name="Martin Richards" userId="ebc9b6ae-69f0-455b-b337-207e73494a6e" providerId="ADAL" clId="{5A917D93-4437-49CA-804C-E652912A47C2}" dt="2024-08-06T04:03:17.626" v="1004" actId="962"/>
          <ac:picMkLst>
            <pc:docMk/>
            <pc:sldMk cId="0" sldId="258"/>
            <ac:picMk id="5" creationId="{969E2830-4527-8ED8-B887-8558C3A22CB8}"/>
          </ac:picMkLst>
        </pc:picChg>
        <pc:picChg chg="add mod">
          <ac:chgData name="Martin Richards" userId="ebc9b6ae-69f0-455b-b337-207e73494a6e" providerId="ADAL" clId="{5A917D93-4437-49CA-804C-E652912A47C2}" dt="2024-08-06T04:04:16.256" v="1204" actId="962"/>
          <ac:picMkLst>
            <pc:docMk/>
            <pc:sldMk cId="0" sldId="258"/>
            <ac:picMk id="7" creationId="{9F935085-BCAB-51EF-449A-7AC28712E1C8}"/>
          </ac:picMkLst>
        </pc:picChg>
        <pc:picChg chg="mod">
          <ac:chgData name="Martin Richards" userId="ebc9b6ae-69f0-455b-b337-207e73494a6e" providerId="ADAL" clId="{5A917D93-4437-49CA-804C-E652912A47C2}" dt="2024-08-06T04:29:23.449" v="3475" actId="962"/>
          <ac:picMkLst>
            <pc:docMk/>
            <pc:sldMk cId="0" sldId="258"/>
            <ac:picMk id="122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3:35:40.657" v="629" actId="478"/>
          <ac:picMkLst>
            <pc:docMk/>
            <pc:sldMk cId="0" sldId="258"/>
            <ac:picMk id="128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7:00.080" v="640" actId="478"/>
          <ac:picMkLst>
            <pc:docMk/>
            <pc:sldMk cId="0" sldId="258"/>
            <ac:picMk id="129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7:19.423" v="641" actId="478"/>
          <ac:picMkLst>
            <pc:docMk/>
            <pc:sldMk cId="0" sldId="258"/>
            <ac:picMk id="130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3:35:33.500" v="626" actId="478"/>
          <ac:picMkLst>
            <pc:docMk/>
            <pc:sldMk cId="0" sldId="258"/>
            <ac:picMk id="134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6:09.954" v="636" actId="478"/>
          <ac:picMkLst>
            <pc:docMk/>
            <pc:sldMk cId="0" sldId="258"/>
            <ac:picMk id="135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1:24.879" v="3494"/>
        <pc:sldMkLst>
          <pc:docMk/>
          <pc:sldMk cId="0" sldId="259"/>
        </pc:sldMkLst>
        <pc:spChg chg="mod">
          <ac:chgData name="Martin Richards" userId="ebc9b6ae-69f0-455b-b337-207e73494a6e" providerId="ADAL" clId="{5A917D93-4437-49CA-804C-E652912A47C2}" dt="2024-08-06T04:04:29.608" v="1205" actId="962"/>
          <ac:spMkLst>
            <pc:docMk/>
            <pc:sldMk cId="0" sldId="259"/>
            <ac:spMk id="14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2:46.768" v="767" actId="1076"/>
          <ac:spMkLst>
            <pc:docMk/>
            <pc:sldMk cId="0" sldId="259"/>
            <ac:spMk id="14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0:10.506" v="3483"/>
          <ac:spMkLst>
            <pc:docMk/>
            <pc:sldMk cId="0" sldId="259"/>
            <ac:spMk id="147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0:48.945" v="3487"/>
          <ac:spMkLst>
            <pc:docMk/>
            <pc:sldMk cId="0" sldId="259"/>
            <ac:spMk id="1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1:24.879" v="3494"/>
          <ac:spMkLst>
            <pc:docMk/>
            <pc:sldMk cId="0" sldId="259"/>
            <ac:spMk id="151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0:01.438" v="3480"/>
          <ac:grpSpMkLst>
            <pc:docMk/>
            <pc:sldMk cId="0" sldId="259"/>
            <ac:grpSpMk id="14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0:04.658" v="3481" actId="962"/>
          <ac:picMkLst>
            <pc:docMk/>
            <pc:sldMk cId="0" sldId="259"/>
            <ac:picMk id="14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0:36.254" v="3486" actId="962"/>
          <ac:picMkLst>
            <pc:docMk/>
            <pc:sldMk cId="0" sldId="259"/>
            <ac:picMk id="148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1:22.811" v="3493" actId="962"/>
          <ac:picMkLst>
            <pc:docMk/>
            <pc:sldMk cId="0" sldId="259"/>
            <ac:picMk id="152" creationId="{00000000-0000-0000-0000-000000000000}"/>
          </ac:picMkLst>
        </pc:picChg>
      </pc:sldChg>
      <pc:sldChg chg="addSp modSp mod">
        <pc:chgData name="Martin Richards" userId="ebc9b6ae-69f0-455b-b337-207e73494a6e" providerId="ADAL" clId="{5A917D93-4437-49CA-804C-E652912A47C2}" dt="2024-08-06T04:32:29.420" v="3505"/>
        <pc:sldMkLst>
          <pc:docMk/>
          <pc:sldMk cId="0" sldId="260"/>
        </pc:sldMkLst>
        <pc:spChg chg="add mod ord">
          <ac:chgData name="Martin Richards" userId="ebc9b6ae-69f0-455b-b337-207e73494a6e" providerId="ADAL" clId="{5A917D93-4437-49CA-804C-E652912A47C2}" dt="2024-08-06T04:04:38.065" v="1210" actId="962"/>
          <ac:spMkLst>
            <pc:docMk/>
            <pc:sldMk cId="0" sldId="260"/>
            <ac:spMk id="2" creationId="{B23A1AE0-B675-DB2B-F1BD-34930BD2052E}"/>
          </ac:spMkLst>
        </pc:spChg>
        <pc:spChg chg="mod">
          <ac:chgData name="Martin Richards" userId="ebc9b6ae-69f0-455b-b337-207e73494a6e" providerId="ADAL" clId="{5A917D93-4437-49CA-804C-E652912A47C2}" dt="2024-08-06T04:04:46.106" v="1211" actId="962"/>
          <ac:spMkLst>
            <pc:docMk/>
            <pc:sldMk cId="0" sldId="260"/>
            <ac:spMk id="15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1:29.679" v="752" actId="1076"/>
          <ac:spMkLst>
            <pc:docMk/>
            <pc:sldMk cId="0" sldId="260"/>
            <ac:spMk id="16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2:29.420" v="3505"/>
          <ac:spMkLst>
            <pc:docMk/>
            <pc:sldMk cId="0" sldId="260"/>
            <ac:spMk id="164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1:45.168" v="3497"/>
          <ac:grpSpMkLst>
            <pc:docMk/>
            <pc:sldMk cId="0" sldId="260"/>
            <ac:grpSpMk id="16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1:40.123" v="3495" actId="962"/>
          <ac:picMkLst>
            <pc:docMk/>
            <pc:sldMk cId="0" sldId="260"/>
            <ac:picMk id="15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2:01.609" v="3500" actId="962"/>
          <ac:picMkLst>
            <pc:docMk/>
            <pc:sldMk cId="0" sldId="260"/>
            <ac:picMk id="165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2:11.325" v="3503" actId="962"/>
          <ac:picMkLst>
            <pc:docMk/>
            <pc:sldMk cId="0" sldId="260"/>
            <ac:picMk id="166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2:55.632" v="3510"/>
        <pc:sldMkLst>
          <pc:docMk/>
          <pc:sldMk cId="0" sldId="261"/>
        </pc:sldMkLst>
        <pc:spChg chg="mod">
          <ac:chgData name="Martin Richards" userId="ebc9b6ae-69f0-455b-b337-207e73494a6e" providerId="ADAL" clId="{5A917D93-4437-49CA-804C-E652912A47C2}" dt="2024-08-06T04:04:52.921" v="1215" actId="962"/>
          <ac:spMkLst>
            <pc:docMk/>
            <pc:sldMk cId="0" sldId="261"/>
            <ac:spMk id="173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1:54.732" v="759" actId="1076"/>
          <ac:spMkLst>
            <pc:docMk/>
            <pc:sldMk cId="0" sldId="261"/>
            <ac:spMk id="17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2:55.632" v="3510"/>
          <ac:spMkLst>
            <pc:docMk/>
            <pc:sldMk cId="0" sldId="261"/>
            <ac:spMk id="179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2:47.826" v="3507"/>
          <ac:grpSpMkLst>
            <pc:docMk/>
            <pc:sldMk cId="0" sldId="261"/>
            <ac:grpSpMk id="176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05:16.568" v="1306" actId="962"/>
          <ac:grpSpMkLst>
            <pc:docMk/>
            <pc:sldMk cId="0" sldId="261"/>
            <ac:grpSpMk id="180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2:50.447" v="3508" actId="962"/>
          <ac:picMkLst>
            <pc:docMk/>
            <pc:sldMk cId="0" sldId="261"/>
            <ac:picMk id="174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3:33.170" v="3520"/>
        <pc:sldMkLst>
          <pc:docMk/>
          <pc:sldMk cId="0" sldId="262"/>
        </pc:sldMkLst>
        <pc:spChg chg="mod">
          <ac:chgData name="Martin Richards" userId="ebc9b6ae-69f0-455b-b337-207e73494a6e" providerId="ADAL" clId="{5A917D93-4437-49CA-804C-E652912A47C2}" dt="2024-08-06T04:06:16.312" v="1349" actId="962"/>
          <ac:spMkLst>
            <pc:docMk/>
            <pc:sldMk cId="0" sldId="262"/>
            <ac:spMk id="18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3:27.309" v="3517"/>
          <ac:spMkLst>
            <pc:docMk/>
            <pc:sldMk cId="0" sldId="262"/>
            <ac:spMk id="19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3:33.170" v="3520"/>
          <ac:spMkLst>
            <pc:docMk/>
            <pc:sldMk cId="0" sldId="262"/>
            <ac:spMk id="19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3:17.673" v="3514"/>
          <ac:grpSpMkLst>
            <pc:docMk/>
            <pc:sldMk cId="0" sldId="262"/>
            <ac:grpSpMk id="192" creationId="{00000000-0000-0000-0000-000000000000}"/>
          </ac:grpSpMkLst>
        </pc:grpChg>
        <pc:picChg chg="mod ord">
          <ac:chgData name="Martin Richards" userId="ebc9b6ae-69f0-455b-b337-207e73494a6e" providerId="ADAL" clId="{5A917D93-4437-49CA-804C-E652912A47C2}" dt="2024-08-06T04:33:12.722" v="3511"/>
          <ac:picMkLst>
            <pc:docMk/>
            <pc:sldMk cId="0" sldId="262"/>
            <ac:picMk id="188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3:24.316" v="3516"/>
          <ac:picMkLst>
            <pc:docMk/>
            <pc:sldMk cId="0" sldId="262"/>
            <ac:picMk id="19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6:54.929" v="1416" actId="962"/>
          <ac:picMkLst>
            <pc:docMk/>
            <pc:sldMk cId="0" sldId="262"/>
            <ac:picMk id="196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7:31.727" v="3772" actId="6549"/>
        <pc:sldMkLst>
          <pc:docMk/>
          <pc:sldMk cId="0" sldId="263"/>
        </pc:sldMkLst>
        <pc:spChg chg="mod">
          <ac:chgData name="Martin Richards" userId="ebc9b6ae-69f0-455b-b337-207e73494a6e" providerId="ADAL" clId="{5A917D93-4437-49CA-804C-E652912A47C2}" dt="2024-08-06T04:07:22.841" v="1417" actId="962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2:23.566" v="765" actId="1076"/>
          <ac:spMkLst>
            <pc:docMk/>
            <pc:sldMk cId="0" sldId="263"/>
            <ac:spMk id="20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03.968" v="3524"/>
          <ac:spMkLst>
            <pc:docMk/>
            <pc:sldMk cId="0" sldId="263"/>
            <ac:spMk id="208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3:59.101" v="3522"/>
          <ac:grpSpMkLst>
            <pc:docMk/>
            <pc:sldMk cId="0" sldId="263"/>
            <ac:grpSpMk id="205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3:52.911" v="3521" actId="962"/>
          <ac:picMkLst>
            <pc:docMk/>
            <pc:sldMk cId="0" sldId="263"/>
            <ac:picMk id="20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8:10.012" v="1550" actId="962"/>
          <ac:picMkLst>
            <pc:docMk/>
            <pc:sldMk cId="0" sldId="263"/>
            <ac:picMk id="209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4:29.418" v="3528"/>
        <pc:sldMkLst>
          <pc:docMk/>
          <pc:sldMk cId="0" sldId="264"/>
        </pc:sldMkLst>
        <pc:spChg chg="mod">
          <ac:chgData name="Martin Richards" userId="ebc9b6ae-69f0-455b-b337-207e73494a6e" providerId="ADAL" clId="{5A917D93-4437-49CA-804C-E652912A47C2}" dt="2024-08-06T04:08:19.850" v="1551" actId="962"/>
          <ac:spMkLst>
            <pc:docMk/>
            <pc:sldMk cId="0" sldId="264"/>
            <ac:spMk id="215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06.886" v="771" actId="1076"/>
          <ac:spMkLst>
            <pc:docMk/>
            <pc:sldMk cId="0" sldId="264"/>
            <ac:spMk id="217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29.418" v="3528"/>
          <ac:spMkLst>
            <pc:docMk/>
            <pc:sldMk cId="0" sldId="264"/>
            <ac:spMk id="221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4:25.208" v="3526"/>
          <ac:grpSpMkLst>
            <pc:docMk/>
            <pc:sldMk cId="0" sldId="264"/>
            <ac:grpSpMk id="218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4:19.376" v="3525" actId="962"/>
          <ac:picMkLst>
            <pc:docMk/>
            <pc:sldMk cId="0" sldId="264"/>
            <ac:picMk id="216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8:45.356" v="1590" actId="962"/>
          <ac:picMkLst>
            <pc:docMk/>
            <pc:sldMk cId="0" sldId="264"/>
            <ac:picMk id="222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5:12.419" v="3534"/>
        <pc:sldMkLst>
          <pc:docMk/>
          <pc:sldMk cId="0" sldId="265"/>
        </pc:sldMkLst>
        <pc:spChg chg="mod">
          <ac:chgData name="Martin Richards" userId="ebc9b6ae-69f0-455b-b337-207e73494a6e" providerId="ADAL" clId="{5A917D93-4437-49CA-804C-E652912A47C2}" dt="2024-08-06T04:08:52.445" v="1591" actId="962"/>
          <ac:spMkLst>
            <pc:docMk/>
            <pc:sldMk cId="0" sldId="265"/>
            <ac:spMk id="22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49:04.068" v="712" actId="404"/>
          <ac:spMkLst>
            <pc:docMk/>
            <pc:sldMk cId="0" sldId="265"/>
            <ac:spMk id="23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54.237" v="3532"/>
          <ac:spMkLst>
            <pc:docMk/>
            <pc:sldMk cId="0" sldId="265"/>
            <ac:spMk id="23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4:49.286" v="3530"/>
          <ac:grpSpMkLst>
            <pc:docMk/>
            <pc:sldMk cId="0" sldId="265"/>
            <ac:grpSpMk id="23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4:43.349" v="3529" actId="962"/>
          <ac:picMkLst>
            <pc:docMk/>
            <pc:sldMk cId="0" sldId="265"/>
            <ac:picMk id="230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01.465" v="3533"/>
          <ac:picMkLst>
            <pc:docMk/>
            <pc:sldMk cId="0" sldId="265"/>
            <ac:picMk id="23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12.419" v="3534"/>
          <ac:picMkLst>
            <pc:docMk/>
            <pc:sldMk cId="0" sldId="265"/>
            <ac:picMk id="237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6:49.520" v="3558"/>
        <pc:sldMkLst>
          <pc:docMk/>
          <pc:sldMk cId="0" sldId="266"/>
        </pc:sldMkLst>
        <pc:spChg chg="mod">
          <ac:chgData name="Martin Richards" userId="ebc9b6ae-69f0-455b-b337-207e73494a6e" providerId="ADAL" clId="{5A917D93-4437-49CA-804C-E652912A47C2}" dt="2024-08-06T04:10:33.875" v="1827" actId="962"/>
          <ac:spMkLst>
            <pc:docMk/>
            <pc:sldMk cId="0" sldId="266"/>
            <ac:spMk id="243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24.418" v="773" actId="1076"/>
          <ac:spMkLst>
            <pc:docMk/>
            <pc:sldMk cId="0" sldId="266"/>
            <ac:spMk id="245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6:14.236" v="3548"/>
          <ac:spMkLst>
            <pc:docMk/>
            <pc:sldMk cId="0" sldId="266"/>
            <ac:spMk id="24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5:37.613" v="3540"/>
          <ac:spMkLst>
            <pc:docMk/>
            <pc:sldMk cId="0" sldId="266"/>
            <ac:spMk id="2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6:49.520" v="3558"/>
          <ac:spMkLst>
            <pc:docMk/>
            <pc:sldMk cId="0" sldId="266"/>
            <ac:spMk id="25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5:25.180" v="3536"/>
          <ac:grpSpMkLst>
            <pc:docMk/>
            <pc:sldMk cId="0" sldId="266"/>
            <ac:grpSpMk id="24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5:27.690" v="3537" actId="962"/>
          <ac:picMkLst>
            <pc:docMk/>
            <pc:sldMk cId="0" sldId="266"/>
            <ac:picMk id="244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41.863" v="3542"/>
          <ac:picMkLst>
            <pc:docMk/>
            <pc:sldMk cId="0" sldId="266"/>
            <ac:picMk id="251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6:35.051" v="3557"/>
          <ac:picMkLst>
            <pc:docMk/>
            <pc:sldMk cId="0" sldId="266"/>
            <ac:picMk id="25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1:20.309" v="1944" actId="962"/>
          <ac:picMkLst>
            <pc:docMk/>
            <pc:sldMk cId="0" sldId="266"/>
            <ac:picMk id="253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7:57.287" v="3567"/>
        <pc:sldMkLst>
          <pc:docMk/>
          <pc:sldMk cId="0" sldId="267"/>
        </pc:sldMkLst>
        <pc:spChg chg="mod">
          <ac:chgData name="Martin Richards" userId="ebc9b6ae-69f0-455b-b337-207e73494a6e" providerId="ADAL" clId="{5A917D93-4437-49CA-804C-E652912A47C2}" dt="2024-08-06T04:11:39.384" v="1969" actId="962"/>
          <ac:spMkLst>
            <pc:docMk/>
            <pc:sldMk cId="0" sldId="267"/>
            <ac:spMk id="26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51.281" v="777" actId="1076"/>
          <ac:spMkLst>
            <pc:docMk/>
            <pc:sldMk cId="0" sldId="267"/>
            <ac:spMk id="26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7:25.324" v="3562"/>
          <ac:spMkLst>
            <pc:docMk/>
            <pc:sldMk cId="0" sldId="267"/>
            <ac:spMk id="267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7:57.287" v="3567"/>
          <ac:spMkLst>
            <pc:docMk/>
            <pc:sldMk cId="0" sldId="267"/>
            <ac:spMk id="27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14:04.669" v="2135" actId="962"/>
          <ac:spMkLst>
            <pc:docMk/>
            <pc:sldMk cId="0" sldId="267"/>
            <ac:spMk id="272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7:10.693" v="3560"/>
          <ac:grpSpMkLst>
            <pc:docMk/>
            <pc:sldMk cId="0" sldId="267"/>
            <ac:grpSpMk id="26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7:03.296" v="3559" actId="962"/>
          <ac:picMkLst>
            <pc:docMk/>
            <pc:sldMk cId="0" sldId="267"/>
            <ac:picMk id="262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7:28.304" v="3563"/>
          <ac:picMkLst>
            <pc:docMk/>
            <pc:sldMk cId="0" sldId="267"/>
            <ac:picMk id="268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7:35.247" v="3566"/>
          <ac:picMkLst>
            <pc:docMk/>
            <pc:sldMk cId="0" sldId="267"/>
            <ac:picMk id="26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3:18.885" v="2107" actId="962"/>
          <ac:picMkLst>
            <pc:docMk/>
            <pc:sldMk cId="0" sldId="267"/>
            <ac:picMk id="270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16.399" v="3773" actId="6549"/>
        <pc:sldMkLst>
          <pc:docMk/>
          <pc:sldMk cId="0" sldId="268"/>
        </pc:sldMkLst>
        <pc:spChg chg="mod">
          <ac:chgData name="Martin Richards" userId="ebc9b6ae-69f0-455b-b337-207e73494a6e" providerId="ADAL" clId="{5A917D93-4437-49CA-804C-E652912A47C2}" dt="2024-08-06T04:14:10.254" v="2136" actId="962"/>
          <ac:spMkLst>
            <pc:docMk/>
            <pc:sldMk cId="0" sldId="268"/>
            <ac:spMk id="27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4:01.874" v="780" actId="404"/>
          <ac:spMkLst>
            <pc:docMk/>
            <pc:sldMk cId="0" sldId="268"/>
            <ac:spMk id="280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8:19.010" v="3570"/>
          <ac:spMkLst>
            <pc:docMk/>
            <pc:sldMk cId="0" sldId="268"/>
            <ac:spMk id="28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8:23.781" v="3572"/>
          <ac:spMkLst>
            <pc:docMk/>
            <pc:sldMk cId="0" sldId="268"/>
            <ac:spMk id="28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8:12.290" v="3569"/>
          <ac:grpSpMkLst>
            <pc:docMk/>
            <pc:sldMk cId="0" sldId="268"/>
            <ac:grpSpMk id="28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8:07.171" v="3568" actId="962"/>
          <ac:picMkLst>
            <pc:docMk/>
            <pc:sldMk cId="0" sldId="268"/>
            <ac:picMk id="279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28.193" v="3574"/>
          <ac:picMkLst>
            <pc:docMk/>
            <pc:sldMk cId="0" sldId="268"/>
            <ac:picMk id="28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30.468" v="3576"/>
          <ac:picMkLst>
            <pc:docMk/>
            <pc:sldMk cId="0" sldId="268"/>
            <ac:picMk id="287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38.255" v="3577"/>
          <ac:picMkLst>
            <pc:docMk/>
            <pc:sldMk cId="0" sldId="268"/>
            <ac:picMk id="288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9:22.641" v="3586" actId="962"/>
        <pc:sldMkLst>
          <pc:docMk/>
          <pc:sldMk cId="0" sldId="269"/>
        </pc:sldMkLst>
        <pc:spChg chg="mod">
          <ac:chgData name="Martin Richards" userId="ebc9b6ae-69f0-455b-b337-207e73494a6e" providerId="ADAL" clId="{5A917D93-4437-49CA-804C-E652912A47C2}" dt="2024-08-06T04:14:42.561" v="2168" actId="962"/>
          <ac:spMkLst>
            <pc:docMk/>
            <pc:sldMk cId="0" sldId="269"/>
            <ac:spMk id="294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9:41.792" v="895" actId="20577"/>
          <ac:spMkLst>
            <pc:docMk/>
            <pc:sldMk cId="0" sldId="269"/>
            <ac:spMk id="296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8:56.510" v="3581"/>
          <ac:spMkLst>
            <pc:docMk/>
            <pc:sldMk cId="0" sldId="269"/>
            <ac:spMk id="300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8:51.273" v="3579"/>
          <ac:grpSpMkLst>
            <pc:docMk/>
            <pc:sldMk cId="0" sldId="269"/>
            <ac:grpSpMk id="297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8:46.970" v="3578" actId="962"/>
          <ac:picMkLst>
            <pc:docMk/>
            <pc:sldMk cId="0" sldId="269"/>
            <ac:picMk id="295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9:00.647" v="3582"/>
          <ac:picMkLst>
            <pc:docMk/>
            <pc:sldMk cId="0" sldId="269"/>
            <ac:picMk id="301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9:04.216" v="3583"/>
          <ac:picMkLst>
            <pc:docMk/>
            <pc:sldMk cId="0" sldId="269"/>
            <ac:picMk id="30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5:07.988" v="2211" actId="962"/>
          <ac:picMkLst>
            <pc:docMk/>
            <pc:sldMk cId="0" sldId="269"/>
            <ac:picMk id="30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9:22.641" v="3586" actId="962"/>
          <ac:picMkLst>
            <pc:docMk/>
            <pc:sldMk cId="0" sldId="269"/>
            <ac:picMk id="304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0:44.712" v="3595"/>
        <pc:sldMkLst>
          <pc:docMk/>
          <pc:sldMk cId="0" sldId="270"/>
        </pc:sldMkLst>
        <pc:spChg chg="mod">
          <ac:chgData name="Martin Richards" userId="ebc9b6ae-69f0-455b-b337-207e73494a6e" providerId="ADAL" clId="{5A917D93-4437-49CA-804C-E652912A47C2}" dt="2024-08-06T04:15:33.194" v="2213" actId="962"/>
          <ac:spMkLst>
            <pc:docMk/>
            <pc:sldMk cId="0" sldId="270"/>
            <ac:spMk id="31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0:44.712" v="3595"/>
          <ac:spMkLst>
            <pc:docMk/>
            <pc:sldMk cId="0" sldId="270"/>
            <ac:spMk id="312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9:47.333" v="3590"/>
          <ac:spMkLst>
            <pc:docMk/>
            <pc:sldMk cId="0" sldId="270"/>
            <ac:spMk id="316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9:38.868" v="3588"/>
          <ac:grpSpMkLst>
            <pc:docMk/>
            <pc:sldMk cId="0" sldId="270"/>
            <ac:grpSpMk id="313" creationId="{00000000-0000-0000-0000-000000000000}"/>
          </ac:grpSpMkLst>
        </pc:grpChg>
        <pc:grpChg chg="mod ord">
          <ac:chgData name="Martin Richards" userId="ebc9b6ae-69f0-455b-b337-207e73494a6e" providerId="ADAL" clId="{5A917D93-4437-49CA-804C-E652912A47C2}" dt="2024-08-06T04:40:42.462" v="3594" actId="962"/>
          <ac:grpSpMkLst>
            <pc:docMk/>
            <pc:sldMk cId="0" sldId="270"/>
            <ac:grpSpMk id="317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9:33.044" v="3587" actId="962"/>
          <ac:picMkLst>
            <pc:docMk/>
            <pc:sldMk cId="0" sldId="270"/>
            <ac:picMk id="311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7:31.514" v="2401" actId="962"/>
          <ac:picMkLst>
            <pc:docMk/>
            <pc:sldMk cId="0" sldId="270"/>
            <ac:picMk id="323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1:05.290" v="3599"/>
        <pc:sldMkLst>
          <pc:docMk/>
          <pc:sldMk cId="0" sldId="271"/>
        </pc:sldMkLst>
        <pc:spChg chg="mod">
          <ac:chgData name="Martin Richards" userId="ebc9b6ae-69f0-455b-b337-207e73494a6e" providerId="ADAL" clId="{5A917D93-4437-49CA-804C-E652912A47C2}" dt="2024-08-06T04:17:49.559" v="2402" actId="962"/>
          <ac:spMkLst>
            <pc:docMk/>
            <pc:sldMk cId="0" sldId="271"/>
            <ac:spMk id="32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00:05.622" v="902" actId="20577"/>
          <ac:spMkLst>
            <pc:docMk/>
            <pc:sldMk cId="0" sldId="271"/>
            <ac:spMk id="33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05.290" v="3599"/>
          <ac:spMkLst>
            <pc:docMk/>
            <pc:sldMk cId="0" sldId="271"/>
            <ac:spMk id="33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1:00.222" v="3597"/>
          <ac:grpSpMkLst>
            <pc:docMk/>
            <pc:sldMk cId="0" sldId="271"/>
            <ac:grpSpMk id="332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18:07.444" v="2431" actId="962"/>
          <ac:grpSpMkLst>
            <pc:docMk/>
            <pc:sldMk cId="0" sldId="271"/>
            <ac:grpSpMk id="33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0:55.693" v="3596" actId="962"/>
          <ac:picMkLst>
            <pc:docMk/>
            <pc:sldMk cId="0" sldId="271"/>
            <ac:picMk id="33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9:08.294" v="2593" actId="962"/>
          <ac:picMkLst>
            <pc:docMk/>
            <pc:sldMk cId="0" sldId="271"/>
            <ac:picMk id="342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1:38.170" v="3606"/>
        <pc:sldMkLst>
          <pc:docMk/>
          <pc:sldMk cId="0" sldId="272"/>
        </pc:sldMkLst>
        <pc:spChg chg="mod">
          <ac:chgData name="Martin Richards" userId="ebc9b6ae-69f0-455b-b337-207e73494a6e" providerId="ADAL" clId="{5A917D93-4437-49CA-804C-E652912A47C2}" dt="2024-08-06T04:19:25.270" v="2594" actId="962"/>
          <ac:spMkLst>
            <pc:docMk/>
            <pc:sldMk cId="0" sldId="272"/>
            <ac:spMk id="34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38.170" v="3606"/>
          <ac:spMkLst>
            <pc:docMk/>
            <pc:sldMk cId="0" sldId="272"/>
            <ac:spMk id="3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29.369" v="3603"/>
          <ac:spMkLst>
            <pc:docMk/>
            <pc:sldMk cId="0" sldId="272"/>
            <ac:spMk id="354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1:24.785" v="3601"/>
          <ac:grpSpMkLst>
            <pc:docMk/>
            <pc:sldMk cId="0" sldId="272"/>
            <ac:grpSpMk id="35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1:19.058" v="3600" actId="962"/>
          <ac:picMkLst>
            <pc:docMk/>
            <pc:sldMk cId="0" sldId="272"/>
            <ac:picMk id="34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36.133" v="2596" actId="962"/>
          <ac:picMkLst>
            <pc:docMk/>
            <pc:sldMk cId="0" sldId="272"/>
            <ac:picMk id="355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38.807" v="2597" actId="962"/>
          <ac:picMkLst>
            <pc:docMk/>
            <pc:sldMk cId="0" sldId="272"/>
            <ac:picMk id="356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40.834" v="2598" actId="962"/>
          <ac:picMkLst>
            <pc:docMk/>
            <pc:sldMk cId="0" sldId="272"/>
            <ac:picMk id="357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1:29.537" v="2750" actId="962"/>
          <ac:picMkLst>
            <pc:docMk/>
            <pc:sldMk cId="0" sldId="272"/>
            <ac:picMk id="358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2:27.277" v="3620"/>
        <pc:sldMkLst>
          <pc:docMk/>
          <pc:sldMk cId="0" sldId="273"/>
        </pc:sldMkLst>
        <pc:spChg chg="mod">
          <ac:chgData name="Martin Richards" userId="ebc9b6ae-69f0-455b-b337-207e73494a6e" providerId="ADAL" clId="{5A917D93-4437-49CA-804C-E652912A47C2}" dt="2024-08-06T04:21:38.543" v="2751" actId="962"/>
          <ac:spMkLst>
            <pc:docMk/>
            <pc:sldMk cId="0" sldId="273"/>
            <ac:spMk id="36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22.382" v="3616"/>
          <ac:spMkLst>
            <pc:docMk/>
            <pc:sldMk cId="0" sldId="273"/>
            <ac:spMk id="37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08.382" v="3610"/>
          <ac:spMkLst>
            <pc:docMk/>
            <pc:sldMk cId="0" sldId="273"/>
            <ac:spMk id="374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42:27.277" v="3620"/>
          <ac:spMkLst>
            <pc:docMk/>
            <pc:sldMk cId="0" sldId="273"/>
            <ac:spMk id="37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0.246" v="2755" actId="962"/>
          <ac:spMkLst>
            <pc:docMk/>
            <pc:sldMk cId="0" sldId="273"/>
            <ac:spMk id="37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3.960" v="2756" actId="962"/>
          <ac:spMkLst>
            <pc:docMk/>
            <pc:sldMk cId="0" sldId="273"/>
            <ac:spMk id="37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7.042" v="2757" actId="962"/>
          <ac:spMkLst>
            <pc:docMk/>
            <pc:sldMk cId="0" sldId="273"/>
            <ac:spMk id="380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2:03.265" v="3608"/>
          <ac:grpSpMkLst>
            <pc:docMk/>
            <pc:sldMk cId="0" sldId="273"/>
            <ac:grpSpMk id="37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1:58.462" v="3607" actId="962"/>
          <ac:picMkLst>
            <pc:docMk/>
            <pc:sldMk cId="0" sldId="273"/>
            <ac:picMk id="369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2:12.609" v="3611"/>
          <ac:picMkLst>
            <pc:docMk/>
            <pc:sldMk cId="0" sldId="273"/>
            <ac:picMk id="375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2:16.600" v="3612"/>
          <ac:picMkLst>
            <pc:docMk/>
            <pc:sldMk cId="0" sldId="273"/>
            <ac:picMk id="376" creationId="{00000000-0000-0000-0000-000000000000}"/>
          </ac:picMkLst>
        </pc:picChg>
      </pc:sldChg>
      <pc:sldChg chg="addSp modSp mod">
        <pc:chgData name="Martin Richards" userId="ebc9b6ae-69f0-455b-b337-207e73494a6e" providerId="ADAL" clId="{5A917D93-4437-49CA-804C-E652912A47C2}" dt="2024-08-06T04:43:01.132" v="3629"/>
        <pc:sldMkLst>
          <pc:docMk/>
          <pc:sldMk cId="0" sldId="274"/>
        </pc:sldMkLst>
        <pc:spChg chg="mod">
          <ac:chgData name="Martin Richards" userId="ebc9b6ae-69f0-455b-b337-207e73494a6e" providerId="ADAL" clId="{5A917D93-4437-49CA-804C-E652912A47C2}" dt="2024-08-06T04:22:04.837" v="2758" actId="962"/>
          <ac:spMkLst>
            <pc:docMk/>
            <pc:sldMk cId="0" sldId="274"/>
            <ac:spMk id="386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43.153" v="3624"/>
          <ac:spMkLst>
            <pc:docMk/>
            <pc:sldMk cId="0" sldId="274"/>
            <ac:spMk id="38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42:46.754" v="3625" actId="962"/>
          <ac:spMkLst>
            <pc:docMk/>
            <pc:sldMk cId="0" sldId="274"/>
            <ac:spMk id="392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2:46.763" v="2759" actId="962"/>
          <ac:grpSpMkLst>
            <pc:docMk/>
            <pc:sldMk cId="0" sldId="274"/>
            <ac:grpSpMk id="389" creationId="{00000000-0000-0000-0000-000000000000}"/>
          </ac:grpSpMkLst>
        </pc:grpChg>
        <pc:picChg chg="add mod ord">
          <ac:chgData name="Martin Richards" userId="ebc9b6ae-69f0-455b-b337-207e73494a6e" providerId="ADAL" clId="{5A917D93-4437-49CA-804C-E652912A47C2}" dt="2024-08-06T04:43:01.132" v="3629"/>
          <ac:picMkLst>
            <pc:docMk/>
            <pc:sldMk cId="0" sldId="274"/>
            <ac:picMk id="3" creationId="{47D46731-894A-96C2-3934-F9DA3C403581}"/>
          </ac:picMkLst>
        </pc:picChg>
        <pc:picChg chg="mod">
          <ac:chgData name="Martin Richards" userId="ebc9b6ae-69f0-455b-b337-207e73494a6e" providerId="ADAL" clId="{5A917D93-4437-49CA-804C-E652912A47C2}" dt="2024-08-06T04:42:38.157" v="3621" actId="962"/>
          <ac:picMkLst>
            <pc:docMk/>
            <pc:sldMk cId="0" sldId="274"/>
            <ac:picMk id="387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2:50.465" v="2760" actId="962"/>
          <ac:picMkLst>
            <pc:docMk/>
            <pc:sldMk cId="0" sldId="274"/>
            <ac:picMk id="39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3:06.429" v="2812" actId="962"/>
          <ac:picMkLst>
            <pc:docMk/>
            <pc:sldMk cId="0" sldId="274"/>
            <ac:picMk id="394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6:46.403" v="3770" actId="20577"/>
        <pc:sldMkLst>
          <pc:docMk/>
          <pc:sldMk cId="0" sldId="275"/>
        </pc:sldMkLst>
        <pc:spChg chg="mod">
          <ac:chgData name="Martin Richards" userId="ebc9b6ae-69f0-455b-b337-207e73494a6e" providerId="ADAL" clId="{5A917D93-4437-49CA-804C-E652912A47C2}" dt="2024-08-06T04:24:01.340" v="2947" actId="962"/>
          <ac:spMkLst>
            <pc:docMk/>
            <pc:sldMk cId="0" sldId="275"/>
            <ac:spMk id="402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3:28.467" v="3634"/>
          <ac:spMkLst>
            <pc:docMk/>
            <pc:sldMk cId="0" sldId="275"/>
            <ac:spMk id="40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3:49.064" v="3638"/>
          <ac:spMkLst>
            <pc:docMk/>
            <pc:sldMk cId="0" sldId="275"/>
            <ac:spMk id="40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05.503" v="3642"/>
          <ac:spMkLst>
            <pc:docMk/>
            <pc:sldMk cId="0" sldId="275"/>
            <ac:spMk id="41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08.626" v="3645"/>
          <ac:spMkLst>
            <pc:docMk/>
            <pc:sldMk cId="0" sldId="275"/>
            <ac:spMk id="41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12.546" v="3649"/>
          <ac:spMkLst>
            <pc:docMk/>
            <pc:sldMk cId="0" sldId="275"/>
            <ac:spMk id="413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4:06.601" v="2948" actId="962"/>
          <ac:grpSpMkLst>
            <pc:docMk/>
            <pc:sldMk cId="0" sldId="275"/>
            <ac:grpSpMk id="405" creationId="{00000000-0000-0000-0000-000000000000}"/>
          </ac:grpSpMkLst>
        </pc:grpChg>
        <pc:picChg chg="mod ord">
          <ac:chgData name="Martin Richards" userId="ebc9b6ae-69f0-455b-b337-207e73494a6e" providerId="ADAL" clId="{5A917D93-4437-49CA-804C-E652912A47C2}" dt="2024-08-06T04:43:38.215" v="3636"/>
          <ac:picMkLst>
            <pc:docMk/>
            <pc:sldMk cId="0" sldId="275"/>
            <ac:picMk id="401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43:31.567" v="3635" actId="962"/>
          <ac:picMkLst>
            <pc:docMk/>
            <pc:sldMk cId="0" sldId="275"/>
            <ac:picMk id="403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3:58.490" v="3639"/>
          <ac:picMkLst>
            <pc:docMk/>
            <pc:sldMk cId="0" sldId="275"/>
            <ac:picMk id="409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37.008" v="3774" actId="6549"/>
        <pc:sldMkLst>
          <pc:docMk/>
          <pc:sldMk cId="0" sldId="276"/>
        </pc:sldMkLst>
        <pc:spChg chg="mod">
          <ac:chgData name="Martin Richards" userId="ebc9b6ae-69f0-455b-b337-207e73494a6e" providerId="ADAL" clId="{5A917D93-4437-49CA-804C-E652912A47C2}" dt="2024-08-06T04:24:44.996" v="2996" actId="962"/>
          <ac:spMkLst>
            <pc:docMk/>
            <pc:sldMk cId="0" sldId="276"/>
            <ac:spMk id="41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7:34.869" v="838" actId="1076"/>
          <ac:spMkLst>
            <pc:docMk/>
            <pc:sldMk cId="0" sldId="276"/>
            <ac:spMk id="42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35.417" v="3653"/>
          <ac:spMkLst>
            <pc:docMk/>
            <pc:sldMk cId="0" sldId="276"/>
            <ac:spMk id="42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4:31.171" v="3651"/>
          <ac:grpSpMkLst>
            <pc:docMk/>
            <pc:sldMk cId="0" sldId="276"/>
            <ac:grpSpMk id="42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4:26.620" v="3650" actId="962"/>
          <ac:picMkLst>
            <pc:docMk/>
            <pc:sldMk cId="0" sldId="276"/>
            <ac:picMk id="42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4:58.094" v="3041" actId="962"/>
          <ac:picMkLst>
            <pc:docMk/>
            <pc:sldMk cId="0" sldId="276"/>
            <ac:picMk id="426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45.654" v="3775" actId="6549"/>
        <pc:sldMkLst>
          <pc:docMk/>
          <pc:sldMk cId="0" sldId="277"/>
        </pc:sldMkLst>
        <pc:spChg chg="mod">
          <ac:chgData name="Martin Richards" userId="ebc9b6ae-69f0-455b-b337-207e73494a6e" providerId="ADAL" clId="{5A917D93-4437-49CA-804C-E652912A47C2}" dt="2024-08-06T04:25:03.704" v="3042" actId="962"/>
          <ac:spMkLst>
            <pc:docMk/>
            <pc:sldMk cId="0" sldId="277"/>
            <ac:spMk id="43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48.479" v="3655"/>
          <ac:spMkLst>
            <pc:docMk/>
            <pc:sldMk cId="0" sldId="277"/>
            <ac:spMk id="43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53.793" v="3658"/>
          <ac:spMkLst>
            <pc:docMk/>
            <pc:sldMk cId="0" sldId="277"/>
            <ac:spMk id="439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5:06.146" v="3043" actId="962"/>
          <ac:grpSpMkLst>
            <pc:docMk/>
            <pc:sldMk cId="0" sldId="277"/>
            <ac:grpSpMk id="43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4:45.330" v="3654" actId="962"/>
          <ac:picMkLst>
            <pc:docMk/>
            <pc:sldMk cId="0" sldId="277"/>
            <ac:picMk id="434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6:07.886" v="3319" actId="962"/>
          <ac:picMkLst>
            <pc:docMk/>
            <pc:sldMk cId="0" sldId="277"/>
            <ac:picMk id="440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54.126" v="3776" actId="6549"/>
        <pc:sldMkLst>
          <pc:docMk/>
          <pc:sldMk cId="0" sldId="278"/>
        </pc:sldMkLst>
        <pc:spChg chg="mod">
          <ac:chgData name="Martin Richards" userId="ebc9b6ae-69f0-455b-b337-207e73494a6e" providerId="ADAL" clId="{5A917D93-4437-49CA-804C-E652912A47C2}" dt="2024-08-06T04:26:14.096" v="3320" actId="962"/>
          <ac:spMkLst>
            <pc:docMk/>
            <pc:sldMk cId="0" sldId="278"/>
            <ac:spMk id="44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8:52.152" v="883" actId="20577"/>
          <ac:spMkLst>
            <pc:docMk/>
            <pc:sldMk cId="0" sldId="278"/>
            <ac:spMk id="44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5:13.408" v="3662"/>
          <ac:spMkLst>
            <pc:docMk/>
            <pc:sldMk cId="0" sldId="278"/>
            <ac:spMk id="453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5:07.626" v="3660"/>
          <ac:grpSpMkLst>
            <pc:docMk/>
            <pc:sldMk cId="0" sldId="278"/>
            <ac:grpSpMk id="450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26:47.196" v="3453" actId="962"/>
          <ac:grpSpMkLst>
            <pc:docMk/>
            <pc:sldMk cId="0" sldId="278"/>
            <ac:grpSpMk id="45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5:04.822" v="3659" actId="962"/>
          <ac:picMkLst>
            <pc:docMk/>
            <pc:sldMk cId="0" sldId="278"/>
            <ac:picMk id="448" creationId="{00000000-0000-0000-0000-000000000000}"/>
          </ac:picMkLst>
        </pc:picChg>
      </pc:sldChg>
      <pc:sldChg chg="addSp delSp modSp add mod">
        <pc:chgData name="Martin Richards" userId="ebc9b6ae-69f0-455b-b337-207e73494a6e" providerId="ADAL" clId="{5A917D93-4437-49CA-804C-E652912A47C2}" dt="2024-08-06T04:29:10.196" v="3474"/>
        <pc:sldMkLst>
          <pc:docMk/>
          <pc:sldMk cId="1502787327" sldId="279"/>
        </pc:sldMkLst>
        <pc:spChg chg="add mod ord">
          <ac:chgData name="Martin Richards" userId="ebc9b6ae-69f0-455b-b337-207e73494a6e" providerId="ADAL" clId="{5A917D93-4437-49CA-804C-E652912A47C2}" dt="2024-08-06T04:02:23.566" v="933" actId="962"/>
          <ac:spMkLst>
            <pc:docMk/>
            <pc:sldMk cId="1502787327" sldId="279"/>
            <ac:spMk id="2" creationId="{E6DF9833-9A98-EAE7-8FED-0A5C696BDCDD}"/>
          </ac:spMkLst>
        </pc:spChg>
        <pc:spChg chg="add mod ord">
          <ac:chgData name="Martin Richards" userId="ebc9b6ae-69f0-455b-b337-207e73494a6e" providerId="ADAL" clId="{5A917D93-4437-49CA-804C-E652912A47C2}" dt="2024-08-06T04:02:20.298" v="931" actId="962"/>
          <ac:spMkLst>
            <pc:docMk/>
            <pc:sldMk cId="1502787327" sldId="279"/>
            <ac:spMk id="3" creationId="{60D0A1A1-F93E-3585-57E0-51F7E3A0A3C1}"/>
          </ac:spMkLst>
        </pc:spChg>
        <pc:spChg chg="add mod ord">
          <ac:chgData name="Martin Richards" userId="ebc9b6ae-69f0-455b-b337-207e73494a6e" providerId="ADAL" clId="{5A917D93-4437-49CA-804C-E652912A47C2}" dt="2024-08-06T04:02:21.973" v="932" actId="962"/>
          <ac:spMkLst>
            <pc:docMk/>
            <pc:sldMk cId="1502787327" sldId="279"/>
            <ac:spMk id="4" creationId="{E45320C2-6E56-FA17-4476-F92130BE5BD4}"/>
          </ac:spMkLst>
        </pc:spChg>
        <pc:spChg chg="add del mod">
          <ac:chgData name="Martin Richards" userId="ebc9b6ae-69f0-455b-b337-207e73494a6e" providerId="ADAL" clId="{5A917D93-4437-49CA-804C-E652912A47C2}" dt="2024-08-06T03:46:19.332" v="674" actId="21"/>
          <ac:spMkLst>
            <pc:docMk/>
            <pc:sldMk cId="1502787327" sldId="279"/>
            <ac:spMk id="5" creationId="{A107385C-0F00-154E-6934-6A9EF7B484C6}"/>
          </ac:spMkLst>
        </pc:spChg>
        <pc:spChg chg="mod">
          <ac:chgData name="Martin Richards" userId="ebc9b6ae-69f0-455b-b337-207e73494a6e" providerId="ADAL" clId="{5A917D93-4437-49CA-804C-E652912A47C2}" dt="2024-08-06T04:02:25.274" v="934" actId="962"/>
          <ac:spMkLst>
            <pc:docMk/>
            <pc:sldMk cId="1502787327" sldId="279"/>
            <ac:spMk id="105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0:09.263" v="741" actId="1076"/>
          <ac:spMkLst>
            <pc:docMk/>
            <pc:sldMk cId="1502787327" sldId="279"/>
            <ac:spMk id="107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7:57.198" v="3460"/>
          <ac:spMkLst>
            <pc:docMk/>
            <pc:sldMk cId="1502787327" sldId="279"/>
            <ac:spMk id="11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8:57.295" v="3471"/>
          <ac:spMkLst>
            <pc:docMk/>
            <pc:sldMk cId="1502787327" sldId="279"/>
            <ac:spMk id="11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27:49.683" v="3458"/>
          <ac:grpSpMkLst>
            <pc:docMk/>
            <pc:sldMk cId="1502787327" sldId="279"/>
            <ac:grpSpMk id="108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27:43.900" v="3457" actId="962"/>
          <ac:picMkLst>
            <pc:docMk/>
            <pc:sldMk cId="1502787327" sldId="279"/>
            <ac:picMk id="10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29:06.993" v="3473"/>
          <ac:picMkLst>
            <pc:docMk/>
            <pc:sldMk cId="1502787327" sldId="279"/>
            <ac:picMk id="11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8:35.650" v="3466" actId="962"/>
          <ac:picMkLst>
            <pc:docMk/>
            <pc:sldMk cId="1502787327" sldId="279"/>
            <ac:picMk id="113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29:10.196" v="3474"/>
          <ac:picMkLst>
            <pc:docMk/>
            <pc:sldMk cId="1502787327" sldId="279"/>
            <ac:picMk id="114" creationId="{00000000-0000-0000-0000-000000000000}"/>
          </ac:picMkLst>
        </pc:picChg>
      </pc:sldChg>
    </pc:docChg>
  </pc:docChgLst>
  <pc:docChgLst>
    <pc:chgData name="Martine Power" userId="f3410e55-3c0b-475c-b0b5-72038337e5c9" providerId="ADAL" clId="{C17E9D58-A7B7-40F5-92DC-402FA4F80363}"/>
    <pc:docChg chg="custSel modSld">
      <pc:chgData name="Martine Power" userId="f3410e55-3c0b-475c-b0b5-72038337e5c9" providerId="ADAL" clId="{C17E9D58-A7B7-40F5-92DC-402FA4F80363}" dt="2024-08-09T05:16:15.951" v="118" actId="20577"/>
      <pc:docMkLst>
        <pc:docMk/>
      </pc:docMkLst>
      <pc:sldChg chg="modSp mod">
        <pc:chgData name="Martine Power" userId="f3410e55-3c0b-475c-b0b5-72038337e5c9" providerId="ADAL" clId="{C17E9D58-A7B7-40F5-92DC-402FA4F80363}" dt="2024-08-09T05:03:34.029" v="0" actId="20577"/>
        <pc:sldMkLst>
          <pc:docMk/>
          <pc:sldMk cId="0" sldId="257"/>
        </pc:sldMkLst>
        <pc:spChg chg="mod">
          <ac:chgData name="Martine Power" userId="f3410e55-3c0b-475c-b0b5-72038337e5c9" providerId="ADAL" clId="{C17E9D58-A7B7-40F5-92DC-402FA4F80363}" dt="2024-08-09T05:03:34.029" v="0" actId="20577"/>
          <ac:spMkLst>
            <pc:docMk/>
            <pc:sldMk cId="0" sldId="257"/>
            <ac:spMk id="115" creationId="{00000000-0000-0000-0000-000000000000}"/>
          </ac:spMkLst>
        </pc:spChg>
      </pc:sldChg>
      <pc:sldChg chg="modSp mod modNotesTx">
        <pc:chgData name="Martine Power" userId="f3410e55-3c0b-475c-b0b5-72038337e5c9" providerId="ADAL" clId="{C17E9D58-A7B7-40F5-92DC-402FA4F80363}" dt="2024-08-09T05:06:42.888" v="36"/>
        <pc:sldMkLst>
          <pc:docMk/>
          <pc:sldMk cId="0" sldId="258"/>
        </pc:sldMkLst>
        <pc:spChg chg="mod">
          <ac:chgData name="Martine Power" userId="f3410e55-3c0b-475c-b0b5-72038337e5c9" providerId="ADAL" clId="{C17E9D58-A7B7-40F5-92DC-402FA4F80363}" dt="2024-08-09T05:06:42.888" v="36"/>
          <ac:spMkLst>
            <pc:docMk/>
            <pc:sldMk cId="0" sldId="258"/>
            <ac:spMk id="131" creationId="{00000000-0000-0000-0000-000000000000}"/>
          </ac:spMkLst>
        </pc:spChg>
      </pc:sldChg>
      <pc:sldChg chg="modSp mod modNotesTx">
        <pc:chgData name="Martine Power" userId="f3410e55-3c0b-475c-b0b5-72038337e5c9" providerId="ADAL" clId="{C17E9D58-A7B7-40F5-92DC-402FA4F80363}" dt="2024-08-09T05:07:48.676" v="39" actId="20577"/>
        <pc:sldMkLst>
          <pc:docMk/>
          <pc:sldMk cId="0" sldId="261"/>
        </pc:sldMkLst>
        <pc:spChg chg="mod">
          <ac:chgData name="Martine Power" userId="f3410e55-3c0b-475c-b0b5-72038337e5c9" providerId="ADAL" clId="{C17E9D58-A7B7-40F5-92DC-402FA4F80363}" dt="2024-08-09T05:07:37.124" v="37" actId="20577"/>
          <ac:spMkLst>
            <pc:docMk/>
            <pc:sldMk cId="0" sldId="261"/>
            <ac:spMk id="175" creationId="{00000000-0000-0000-0000-000000000000}"/>
          </ac:spMkLst>
        </pc:spChg>
      </pc:sldChg>
      <pc:sldChg chg="modSp mod">
        <pc:chgData name="Martine Power" userId="f3410e55-3c0b-475c-b0b5-72038337e5c9" providerId="ADAL" clId="{C17E9D58-A7B7-40F5-92DC-402FA4F80363}" dt="2024-08-09T05:08:28.732" v="43" actId="20577"/>
        <pc:sldMkLst>
          <pc:docMk/>
          <pc:sldMk cId="0" sldId="263"/>
        </pc:sldMkLst>
        <pc:spChg chg="mod">
          <ac:chgData name="Martine Power" userId="f3410e55-3c0b-475c-b0b5-72038337e5c9" providerId="ADAL" clId="{C17E9D58-A7B7-40F5-92DC-402FA4F80363}" dt="2024-08-09T05:08:28.732" v="43" actId="20577"/>
          <ac:spMkLst>
            <pc:docMk/>
            <pc:sldMk cId="0" sldId="263"/>
            <ac:spMk id="204" creationId="{00000000-0000-0000-0000-000000000000}"/>
          </ac:spMkLst>
        </pc:spChg>
      </pc:sldChg>
      <pc:sldChg chg="modNotesTx">
        <pc:chgData name="Martine Power" userId="f3410e55-3c0b-475c-b0b5-72038337e5c9" providerId="ADAL" clId="{C17E9D58-A7B7-40F5-92DC-402FA4F80363}" dt="2024-08-09T05:09:13.300" v="50" actId="20577"/>
        <pc:sldMkLst>
          <pc:docMk/>
          <pc:sldMk cId="0" sldId="264"/>
        </pc:sldMkLst>
      </pc:sldChg>
      <pc:sldChg chg="modNotesTx">
        <pc:chgData name="Martine Power" userId="f3410e55-3c0b-475c-b0b5-72038337e5c9" providerId="ADAL" clId="{C17E9D58-A7B7-40F5-92DC-402FA4F80363}" dt="2024-08-09T05:09:38.732" v="57" actId="20577"/>
        <pc:sldMkLst>
          <pc:docMk/>
          <pc:sldMk cId="0" sldId="265"/>
        </pc:sldMkLst>
      </pc:sldChg>
      <pc:sldChg chg="modSp mod">
        <pc:chgData name="Martine Power" userId="f3410e55-3c0b-475c-b0b5-72038337e5c9" providerId="ADAL" clId="{C17E9D58-A7B7-40F5-92DC-402FA4F80363}" dt="2024-08-09T05:11:04.501" v="62" actId="14100"/>
        <pc:sldMkLst>
          <pc:docMk/>
          <pc:sldMk cId="0" sldId="266"/>
        </pc:sldMkLst>
        <pc:spChg chg="mod">
          <ac:chgData name="Martine Power" userId="f3410e55-3c0b-475c-b0b5-72038337e5c9" providerId="ADAL" clId="{C17E9D58-A7B7-40F5-92DC-402FA4F80363}" dt="2024-08-09T05:10:58.452" v="61" actId="20577"/>
          <ac:spMkLst>
            <pc:docMk/>
            <pc:sldMk cId="0" sldId="266"/>
            <ac:spMk id="249" creationId="{00000000-0000-0000-0000-000000000000}"/>
          </ac:spMkLst>
        </pc:spChg>
        <pc:picChg chg="mod">
          <ac:chgData name="Martine Power" userId="f3410e55-3c0b-475c-b0b5-72038337e5c9" providerId="ADAL" clId="{C17E9D58-A7B7-40F5-92DC-402FA4F80363}" dt="2024-08-09T05:11:04.501" v="62" actId="14100"/>
          <ac:picMkLst>
            <pc:docMk/>
            <pc:sldMk cId="0" sldId="266"/>
            <ac:picMk id="3" creationId="{97078867-A71D-D8F5-F81F-20762E46FE4E}"/>
          </ac:picMkLst>
        </pc:picChg>
      </pc:sldChg>
      <pc:sldChg chg="modNotesTx">
        <pc:chgData name="Martine Power" userId="f3410e55-3c0b-475c-b0b5-72038337e5c9" providerId="ADAL" clId="{C17E9D58-A7B7-40F5-92DC-402FA4F80363}" dt="2024-08-09T05:12:09.581" v="70" actId="20577"/>
        <pc:sldMkLst>
          <pc:docMk/>
          <pc:sldMk cId="0" sldId="267"/>
        </pc:sldMkLst>
      </pc:sldChg>
      <pc:sldChg chg="modSp mod">
        <pc:chgData name="Martine Power" userId="f3410e55-3c0b-475c-b0b5-72038337e5c9" providerId="ADAL" clId="{C17E9D58-A7B7-40F5-92DC-402FA4F80363}" dt="2024-08-09T05:12:47.495" v="72" actId="20577"/>
        <pc:sldMkLst>
          <pc:docMk/>
          <pc:sldMk cId="0" sldId="268"/>
        </pc:sldMkLst>
        <pc:spChg chg="mod">
          <ac:chgData name="Martine Power" userId="f3410e55-3c0b-475c-b0b5-72038337e5c9" providerId="ADAL" clId="{C17E9D58-A7B7-40F5-92DC-402FA4F80363}" dt="2024-08-09T05:12:47.495" v="72" actId="20577"/>
          <ac:spMkLst>
            <pc:docMk/>
            <pc:sldMk cId="0" sldId="268"/>
            <ac:spMk id="284" creationId="{00000000-0000-0000-0000-000000000000}"/>
          </ac:spMkLst>
        </pc:spChg>
      </pc:sldChg>
      <pc:sldChg chg="modNotesTx">
        <pc:chgData name="Martine Power" userId="f3410e55-3c0b-475c-b0b5-72038337e5c9" providerId="ADAL" clId="{C17E9D58-A7B7-40F5-92DC-402FA4F80363}" dt="2024-08-09T05:13:15.517" v="84" actId="20577"/>
        <pc:sldMkLst>
          <pc:docMk/>
          <pc:sldMk cId="0" sldId="269"/>
        </pc:sldMkLst>
      </pc:sldChg>
      <pc:sldChg chg="modNotesTx">
        <pc:chgData name="Martine Power" userId="f3410e55-3c0b-475c-b0b5-72038337e5c9" providerId="ADAL" clId="{C17E9D58-A7B7-40F5-92DC-402FA4F80363}" dt="2024-08-09T05:13:24.391" v="86" actId="313"/>
        <pc:sldMkLst>
          <pc:docMk/>
          <pc:sldMk cId="0" sldId="271"/>
        </pc:sldMkLst>
      </pc:sldChg>
      <pc:sldChg chg="modSp mod modNotesTx">
        <pc:chgData name="Martine Power" userId="f3410e55-3c0b-475c-b0b5-72038337e5c9" providerId="ADAL" clId="{C17E9D58-A7B7-40F5-92DC-402FA4F80363}" dt="2024-08-09T05:04:12.100" v="7" actId="20577"/>
        <pc:sldMkLst>
          <pc:docMk/>
          <pc:sldMk cId="1502787327" sldId="279"/>
        </pc:sldMkLst>
        <pc:spChg chg="mod">
          <ac:chgData name="Martine Power" userId="f3410e55-3c0b-475c-b0b5-72038337e5c9" providerId="ADAL" clId="{C17E9D58-A7B7-40F5-92DC-402FA4F80363}" dt="2024-08-09T05:03:57.188" v="6" actId="20577"/>
          <ac:spMkLst>
            <pc:docMk/>
            <pc:sldMk cId="1502787327" sldId="279"/>
            <ac:spMk id="115" creationId="{00000000-0000-0000-0000-000000000000}"/>
          </ac:spMkLst>
        </pc:spChg>
      </pc:sldChg>
      <pc:sldChg chg="modNotesTx">
        <pc:chgData name="Martine Power" userId="f3410e55-3c0b-475c-b0b5-72038337e5c9" providerId="ADAL" clId="{C17E9D58-A7B7-40F5-92DC-402FA4F80363}" dt="2024-08-09T05:16:15.951" v="118" actId="20577"/>
        <pc:sldMkLst>
          <pc:docMk/>
          <pc:sldMk cId="1401312897" sldId="280"/>
        </pc:sldMkLst>
      </pc:sldChg>
    </pc:docChg>
  </pc:docChgLst>
  <pc:docChgLst>
    <pc:chgData name="Martin Richards" userId="S::martin.richards@esa.edu.au::ebc9b6ae-69f0-455b-b337-207e73494a6e" providerId="AD" clId="Web-{334732C0-93BE-D1B1-8F2F-72E2229BAAB1}"/>
    <pc:docChg chg="modSld">
      <pc:chgData name="Martin Richards" userId="S::martin.richards@esa.edu.au::ebc9b6ae-69f0-455b-b337-207e73494a6e" providerId="AD" clId="Web-{334732C0-93BE-D1B1-8F2F-72E2229BAAB1}" dt="2024-08-07T02:19:24.701" v="121"/>
      <pc:docMkLst>
        <pc:docMk/>
      </pc:docMkLst>
      <pc:sldChg chg="modSp">
        <pc:chgData name="Martin Richards" userId="S::martin.richards@esa.edu.au::ebc9b6ae-69f0-455b-b337-207e73494a6e" providerId="AD" clId="Web-{334732C0-93BE-D1B1-8F2F-72E2229BAAB1}" dt="2024-08-07T02:04:54.477" v="5" actId="20577"/>
        <pc:sldMkLst>
          <pc:docMk/>
          <pc:sldMk cId="0" sldId="256"/>
        </pc:sldMkLst>
        <pc:spChg chg="mod">
          <ac:chgData name="Martin Richards" userId="S::martin.richards@esa.edu.au::ebc9b6ae-69f0-455b-b337-207e73494a6e" providerId="AD" clId="Web-{334732C0-93BE-D1B1-8F2F-72E2229BAAB1}" dt="2024-08-07T02:04:54.477" v="5" actId="20577"/>
          <ac:spMkLst>
            <pc:docMk/>
            <pc:sldMk cId="0" sldId="256"/>
            <ac:spMk id="99" creationId="{00000000-0000-0000-0000-000000000000}"/>
          </ac:spMkLst>
        </pc:spChg>
      </pc:sldChg>
      <pc:sldChg chg="modSp">
        <pc:chgData name="Martin Richards" userId="S::martin.richards@esa.edu.au::ebc9b6ae-69f0-455b-b337-207e73494a6e" providerId="AD" clId="Web-{334732C0-93BE-D1B1-8F2F-72E2229BAAB1}" dt="2024-08-07T02:09:13.066" v="91" actId="20577"/>
        <pc:sldMkLst>
          <pc:docMk/>
          <pc:sldMk cId="0" sldId="258"/>
        </pc:sldMkLst>
        <pc:spChg chg="mod">
          <ac:chgData name="Martin Richards" userId="S::martin.richards@esa.edu.au::ebc9b6ae-69f0-455b-b337-207e73494a6e" providerId="AD" clId="Web-{334732C0-93BE-D1B1-8F2F-72E2229BAAB1}" dt="2024-08-07T02:09:13.066" v="91" actId="20577"/>
          <ac:spMkLst>
            <pc:docMk/>
            <pc:sldMk cId="0" sldId="258"/>
            <ac:spMk id="131" creationId="{00000000-0000-0000-0000-000000000000}"/>
          </ac:spMkLst>
        </pc:spChg>
      </pc:sldChg>
      <pc:sldChg chg="modNotes">
        <pc:chgData name="Martin Richards" userId="S::martin.richards@esa.edu.au::ebc9b6ae-69f0-455b-b337-207e73494a6e" providerId="AD" clId="Web-{334732C0-93BE-D1B1-8F2F-72E2229BAAB1}" dt="2024-08-07T02:10:00.678" v="92"/>
        <pc:sldMkLst>
          <pc:docMk/>
          <pc:sldMk cId="0" sldId="262"/>
        </pc:sldMkLst>
      </pc:sldChg>
      <pc:sldChg chg="addSp delSp modSp">
        <pc:chgData name="Martin Richards" userId="S::martin.richards@esa.edu.au::ebc9b6ae-69f0-455b-b337-207e73494a6e" providerId="AD" clId="Web-{334732C0-93BE-D1B1-8F2F-72E2229BAAB1}" dt="2024-08-07T02:19:24.701" v="121"/>
        <pc:sldMkLst>
          <pc:docMk/>
          <pc:sldMk cId="1401312897" sldId="280"/>
        </pc:sldMkLst>
        <pc:picChg chg="del">
          <ac:chgData name="Martin Richards" userId="S::martin.richards@esa.edu.au::ebc9b6ae-69f0-455b-b337-207e73494a6e" providerId="AD" clId="Web-{334732C0-93BE-D1B1-8F2F-72E2229BAAB1}" dt="2024-08-07T02:13:21.795" v="93"/>
          <ac:picMkLst>
            <pc:docMk/>
            <pc:sldMk cId="1401312897" sldId="280"/>
            <ac:picMk id="2" creationId="{8DE2F20E-075C-0B14-332B-8B6A7D716AF4}"/>
          </ac:picMkLst>
        </pc:picChg>
        <pc:picChg chg="add mod">
          <ac:chgData name="Martin Richards" userId="S::martin.richards@esa.edu.au::ebc9b6ae-69f0-455b-b337-207e73494a6e" providerId="AD" clId="Web-{334732C0-93BE-D1B1-8F2F-72E2229BAAB1}" dt="2024-08-07T02:16:53.273" v="120"/>
          <ac:picMkLst>
            <pc:docMk/>
            <pc:sldMk cId="1401312897" sldId="280"/>
            <ac:picMk id="3" creationId="{07BB7CF6-95DD-BD8A-781C-C53BE738AF60}"/>
          </ac:picMkLst>
        </pc:picChg>
        <pc:picChg chg="add del mod">
          <ac:chgData name="Martin Richards" userId="S::martin.richards@esa.edu.au::ebc9b6ae-69f0-455b-b337-207e73494a6e" providerId="AD" clId="Web-{334732C0-93BE-D1B1-8F2F-72E2229BAAB1}" dt="2024-08-07T02:14:57.049" v="108"/>
          <ac:picMkLst>
            <pc:docMk/>
            <pc:sldMk cId="1401312897" sldId="280"/>
            <ac:picMk id="4" creationId="{7FC83C4E-5967-DE85-9E68-555FCDA5E545}"/>
          </ac:picMkLst>
        </pc:picChg>
        <pc:picChg chg="add del mod">
          <ac:chgData name="Martin Richards" userId="S::martin.richards@esa.edu.au::ebc9b6ae-69f0-455b-b337-207e73494a6e" providerId="AD" clId="Web-{334732C0-93BE-D1B1-8F2F-72E2229BAAB1}" dt="2024-08-07T02:15:50.286" v="110"/>
          <ac:picMkLst>
            <pc:docMk/>
            <pc:sldMk cId="1401312897" sldId="280"/>
            <ac:picMk id="5" creationId="{1D21B760-5D94-87A2-F1DB-F38588B3A7FB}"/>
          </ac:picMkLst>
        </pc:picChg>
        <pc:picChg chg="add del mod">
          <ac:chgData name="Martin Richards" userId="S::martin.richards@esa.edu.au::ebc9b6ae-69f0-455b-b337-207e73494a6e" providerId="AD" clId="Web-{334732C0-93BE-D1B1-8F2F-72E2229BAAB1}" dt="2024-08-07T02:19:24.701" v="121"/>
          <ac:picMkLst>
            <pc:docMk/>
            <pc:sldMk cId="1401312897" sldId="280"/>
            <ac:picMk id="6" creationId="{0EF29573-D251-739B-CDDD-12F6F00772D1}"/>
          </ac:picMkLst>
        </pc:picChg>
        <pc:picChg chg="add mod">
          <ac:chgData name="Martin Richards" userId="S::martin.richards@esa.edu.au::ebc9b6ae-69f0-455b-b337-207e73494a6e" providerId="AD" clId="Web-{334732C0-93BE-D1B1-8F2F-72E2229BAAB1}" dt="2024-08-07T02:16:32.131" v="117" actId="14100"/>
          <ac:picMkLst>
            <pc:docMk/>
            <pc:sldMk cId="1401312897" sldId="280"/>
            <ac:picMk id="7" creationId="{DCCFA8D3-033F-E3E3-0D91-24C2FAD4C204}"/>
          </ac:picMkLst>
        </pc:picChg>
      </pc:sldChg>
    </pc:docChg>
  </pc:docChgLst>
  <pc:docChgLst>
    <pc:chgData name="Martin Richards" userId="S::martin.richards@esa.edu.au::ebc9b6ae-69f0-455b-b337-207e73494a6e" providerId="AD" clId="Web-{A2415FC9-0BAA-429A-9BDD-29C660FD42CF}"/>
    <pc:docChg chg="addSld delSld modSld">
      <pc:chgData name="Martin Richards" userId="S::martin.richards@esa.edu.au::ebc9b6ae-69f0-455b-b337-207e73494a6e" providerId="AD" clId="Web-{A2415FC9-0BAA-429A-9BDD-29C660FD42CF}" dt="2024-08-07T01:51:16.669" v="785"/>
      <pc:docMkLst>
        <pc:docMk/>
      </pc:docMkLst>
      <pc:sldChg chg="modSp">
        <pc:chgData name="Martin Richards" userId="S::martin.richards@esa.edu.au::ebc9b6ae-69f0-455b-b337-207e73494a6e" providerId="AD" clId="Web-{A2415FC9-0BAA-429A-9BDD-29C660FD42CF}" dt="2024-08-07T01:34:12.520" v="457" actId="20577"/>
        <pc:sldMkLst>
          <pc:docMk/>
          <pc:sldMk cId="0" sldId="257"/>
        </pc:sldMkLst>
        <pc:spChg chg="mod">
          <ac:chgData name="Martin Richards" userId="S::martin.richards@esa.edu.au::ebc9b6ae-69f0-455b-b337-207e73494a6e" providerId="AD" clId="Web-{A2415FC9-0BAA-429A-9BDD-29C660FD42CF}" dt="2024-08-07T01:34:12.520" v="457" actId="20577"/>
          <ac:spMkLst>
            <pc:docMk/>
            <pc:sldMk cId="0" sldId="257"/>
            <ac:spMk id="115" creationId="{00000000-0000-0000-0000-000000000000}"/>
          </ac:spMkLst>
        </pc:spChg>
      </pc:sldChg>
      <pc:sldChg chg="modSp modNotes">
        <pc:chgData name="Martin Richards" userId="S::martin.richards@esa.edu.au::ebc9b6ae-69f0-455b-b337-207e73494a6e" providerId="AD" clId="Web-{A2415FC9-0BAA-429A-9BDD-29C660FD42CF}" dt="2024-08-07T01:51:16.669" v="785"/>
        <pc:sldMkLst>
          <pc:docMk/>
          <pc:sldMk cId="0" sldId="258"/>
        </pc:sldMkLst>
        <pc:spChg chg="mod">
          <ac:chgData name="Martin Richards" userId="S::martin.richards@esa.edu.au::ebc9b6ae-69f0-455b-b337-207e73494a6e" providerId="AD" clId="Web-{A2415FC9-0BAA-429A-9BDD-29C660FD42CF}" dt="2024-08-07T01:50:24.309" v="747" actId="14100"/>
          <ac:spMkLst>
            <pc:docMk/>
            <pc:sldMk cId="0" sldId="258"/>
            <ac:spMk id="8" creationId="{A107385C-0F00-154E-6934-6A9EF7B484C6}"/>
          </ac:spMkLst>
        </pc:spChg>
        <pc:spChg chg="mod">
          <ac:chgData name="Martin Richards" userId="S::martin.richards@esa.edu.au::ebc9b6ae-69f0-455b-b337-207e73494a6e" providerId="AD" clId="Web-{A2415FC9-0BAA-429A-9BDD-29C660FD42CF}" dt="2024-08-07T01:50:19.527" v="746" actId="20577"/>
          <ac:spMkLst>
            <pc:docMk/>
            <pc:sldMk cId="0" sldId="258"/>
            <ac:spMk id="131" creationId="{00000000-0000-0000-0000-000000000000}"/>
          </ac:spMkLst>
        </pc:spChg>
      </pc:sldChg>
      <pc:sldChg chg="addSp delSp modSp">
        <pc:chgData name="Martin Richards" userId="S::martin.richards@esa.edu.au::ebc9b6ae-69f0-455b-b337-207e73494a6e" providerId="AD" clId="Web-{A2415FC9-0BAA-429A-9BDD-29C660FD42CF}" dt="2024-08-07T01:28:26.887" v="394" actId="14100"/>
        <pc:sldMkLst>
          <pc:docMk/>
          <pc:sldMk cId="0" sldId="264"/>
        </pc:sldMkLst>
        <pc:picChg chg="add mod">
          <ac:chgData name="Martin Richards" userId="S::martin.richards@esa.edu.au::ebc9b6ae-69f0-455b-b337-207e73494a6e" providerId="AD" clId="Web-{A2415FC9-0BAA-429A-9BDD-29C660FD42CF}" dt="2024-08-07T01:28:26.887" v="394" actId="14100"/>
          <ac:picMkLst>
            <pc:docMk/>
            <pc:sldMk cId="0" sldId="264"/>
            <ac:picMk id="2" creationId="{8630A7F3-7B07-F419-C9D9-E52E70E06868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27:50.089" v="387"/>
          <ac:picMkLst>
            <pc:docMk/>
            <pc:sldMk cId="0" sldId="264"/>
            <ac:picMk id="222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A2415FC9-0BAA-429A-9BDD-29C660FD42CF}" dt="2024-08-07T01:29:53.217" v="403"/>
        <pc:sldMkLst>
          <pc:docMk/>
          <pc:sldMk cId="0" sldId="265"/>
        </pc:sldMkLst>
        <pc:picChg chg="add mod">
          <ac:chgData name="Martin Richards" userId="S::martin.richards@esa.edu.au::ebc9b6ae-69f0-455b-b337-207e73494a6e" providerId="AD" clId="Web-{A2415FC9-0BAA-429A-9BDD-29C660FD42CF}" dt="2024-08-07T01:29:53.217" v="403"/>
          <ac:picMkLst>
            <pc:docMk/>
            <pc:sldMk cId="0" sldId="265"/>
            <ac:picMk id="2" creationId="{0441D06C-1BCD-C177-F44D-38D99CDBEF1E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29:27.935" v="396"/>
          <ac:picMkLst>
            <pc:docMk/>
            <pc:sldMk cId="0" sldId="265"/>
            <ac:picMk id="237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A2415FC9-0BAA-429A-9BDD-29C660FD42CF}" dt="2024-08-07T01:32:23.924" v="433"/>
        <pc:sldMkLst>
          <pc:docMk/>
          <pc:sldMk cId="0" sldId="266"/>
        </pc:sldMkLst>
        <pc:spChg chg="mod">
          <ac:chgData name="Martin Richards" userId="S::martin.richards@esa.edu.au::ebc9b6ae-69f0-455b-b337-207e73494a6e" providerId="AD" clId="Web-{A2415FC9-0BAA-429A-9BDD-29C660FD42CF}" dt="2024-08-07T01:31:55.267" v="425" actId="1076"/>
          <ac:spMkLst>
            <pc:docMk/>
            <pc:sldMk cId="0" sldId="266"/>
            <ac:spMk id="249" creationId="{00000000-0000-0000-0000-000000000000}"/>
          </ac:spMkLst>
        </pc:spChg>
        <pc:picChg chg="add mod ord">
          <ac:chgData name="Martin Richards" userId="S::martin.richards@esa.edu.au::ebc9b6ae-69f0-455b-b337-207e73494a6e" providerId="AD" clId="Web-{A2415FC9-0BAA-429A-9BDD-29C660FD42CF}" dt="2024-08-07T01:30:37.999" v="407" actId="14100"/>
          <ac:picMkLst>
            <pc:docMk/>
            <pc:sldMk cId="0" sldId="266"/>
            <ac:picMk id="3" creationId="{97078867-A71D-D8F5-F81F-20762E46FE4E}"/>
          </ac:picMkLst>
        </pc:picChg>
        <pc:picChg chg="mod ord">
          <ac:chgData name="Martin Richards" userId="S::martin.richards@esa.edu.au::ebc9b6ae-69f0-455b-b337-207e73494a6e" providerId="AD" clId="Web-{A2415FC9-0BAA-429A-9BDD-29C660FD42CF}" dt="2024-08-07T01:32:23.924" v="433"/>
          <ac:picMkLst>
            <pc:docMk/>
            <pc:sldMk cId="0" sldId="266"/>
            <ac:picMk id="25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30:12.639" v="404"/>
          <ac:picMkLst>
            <pc:docMk/>
            <pc:sldMk cId="0" sldId="266"/>
            <ac:picMk id="253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A2415FC9-0BAA-429A-9BDD-29C660FD42CF}" dt="2024-08-07T01:45:34.583" v="671" actId="14100"/>
        <pc:sldMkLst>
          <pc:docMk/>
          <pc:sldMk cId="0" sldId="267"/>
        </pc:sldMkLst>
        <pc:spChg chg="mod">
          <ac:chgData name="Martin Richards" userId="S::martin.richards@esa.edu.au::ebc9b6ae-69f0-455b-b337-207e73494a6e" providerId="AD" clId="Web-{A2415FC9-0BAA-429A-9BDD-29C660FD42CF}" dt="2024-08-07T01:45:30.646" v="670" actId="1076"/>
          <ac:spMkLst>
            <pc:docMk/>
            <pc:sldMk cId="0" sldId="267"/>
            <ac:spMk id="271" creationId="{00000000-0000-0000-0000-000000000000}"/>
          </ac:spMkLst>
        </pc:spChg>
        <pc:picChg chg="add mod ord">
          <ac:chgData name="Martin Richards" userId="S::martin.richards@esa.edu.au::ebc9b6ae-69f0-455b-b337-207e73494a6e" providerId="AD" clId="Web-{A2415FC9-0BAA-429A-9BDD-29C660FD42CF}" dt="2024-08-07T01:45:34.583" v="671" actId="14100"/>
          <ac:picMkLst>
            <pc:docMk/>
            <pc:sldMk cId="0" sldId="267"/>
            <ac:picMk id="3" creationId="{459BEBA7-C99A-2221-2318-1E40CA8B8491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44:45.176" v="664"/>
          <ac:picMkLst>
            <pc:docMk/>
            <pc:sldMk cId="0" sldId="267"/>
            <ac:picMk id="270" creationId="{00000000-0000-0000-0000-000000000000}"/>
          </ac:picMkLst>
        </pc:picChg>
      </pc:sldChg>
      <pc:sldChg chg="addSp delSp modSp">
        <pc:chgData name="Martin Richards" userId="S::martin.richards@esa.edu.au::ebc9b6ae-69f0-455b-b337-207e73494a6e" providerId="AD" clId="Web-{A2415FC9-0BAA-429A-9BDD-29C660FD42CF}" dt="2024-08-07T01:45:52.287" v="674" actId="1076"/>
        <pc:sldMkLst>
          <pc:docMk/>
          <pc:sldMk cId="0" sldId="268"/>
        </pc:sldMkLst>
        <pc:picChg chg="add mod">
          <ac:chgData name="Martin Richards" userId="S::martin.richards@esa.edu.au::ebc9b6ae-69f0-455b-b337-207e73494a6e" providerId="AD" clId="Web-{A2415FC9-0BAA-429A-9BDD-29C660FD42CF}" dt="2024-08-07T01:45:52.287" v="674" actId="1076"/>
          <ac:picMkLst>
            <pc:docMk/>
            <pc:sldMk cId="0" sldId="268"/>
            <ac:picMk id="3" creationId="{13709D6C-F460-B751-FF74-AAEE9A04DDCA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45:44.896" v="672"/>
          <ac:picMkLst>
            <pc:docMk/>
            <pc:sldMk cId="0" sldId="268"/>
            <ac:picMk id="288" creationId="{00000000-0000-0000-0000-000000000000}"/>
          </ac:picMkLst>
        </pc:picChg>
      </pc:sldChg>
      <pc:sldChg chg="del">
        <pc:chgData name="Martin Richards" userId="S::martin.richards@esa.edu.au::ebc9b6ae-69f0-455b-b337-207e73494a6e" providerId="AD" clId="Web-{A2415FC9-0BAA-429A-9BDD-29C660FD42CF}" dt="2024-08-07T01:07:42.545" v="0"/>
        <pc:sldMkLst>
          <pc:docMk/>
          <pc:sldMk cId="0" sldId="270"/>
        </pc:sldMkLst>
      </pc:sldChg>
      <pc:sldChg chg="modSp modNotes">
        <pc:chgData name="Martin Richards" userId="S::martin.richards@esa.edu.au::ebc9b6ae-69f0-455b-b337-207e73494a6e" providerId="AD" clId="Web-{A2415FC9-0BAA-429A-9BDD-29C660FD42CF}" dt="2024-08-07T01:46:45.007" v="683"/>
        <pc:sldMkLst>
          <pc:docMk/>
          <pc:sldMk cId="0" sldId="271"/>
        </pc:sldMkLst>
        <pc:spChg chg="mod">
          <ac:chgData name="Martin Richards" userId="S::martin.richards@esa.edu.au::ebc9b6ae-69f0-455b-b337-207e73494a6e" providerId="AD" clId="Web-{A2415FC9-0BAA-429A-9BDD-29C660FD42CF}" dt="2024-08-07T01:08:07.171" v="9" actId="20577"/>
          <ac:spMkLst>
            <pc:docMk/>
            <pc:sldMk cId="0" sldId="271"/>
            <ac:spMk id="331" creationId="{00000000-0000-0000-0000-000000000000}"/>
          </ac:spMkLst>
        </pc:spChg>
      </pc:sldChg>
      <pc:sldChg chg="del">
        <pc:chgData name="Martin Richards" userId="S::martin.richards@esa.edu.au::ebc9b6ae-69f0-455b-b337-207e73494a6e" providerId="AD" clId="Web-{A2415FC9-0BAA-429A-9BDD-29C660FD42CF}" dt="2024-08-07T01:07:45.858" v="1"/>
        <pc:sldMkLst>
          <pc:docMk/>
          <pc:sldMk cId="0" sldId="272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4.780" v="2"/>
        <pc:sldMkLst>
          <pc:docMk/>
          <pc:sldMk cId="0" sldId="273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4.858" v="3"/>
        <pc:sldMkLst>
          <pc:docMk/>
          <pc:sldMk cId="0" sldId="274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4.874" v="4"/>
        <pc:sldMkLst>
          <pc:docMk/>
          <pc:sldMk cId="0" sldId="275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5.092" v="5"/>
        <pc:sldMkLst>
          <pc:docMk/>
          <pc:sldMk cId="0" sldId="276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7.686" v="6"/>
        <pc:sldMkLst>
          <pc:docMk/>
          <pc:sldMk cId="0" sldId="277"/>
        </pc:sldMkLst>
      </pc:sldChg>
      <pc:sldChg chg="del">
        <pc:chgData name="Martin Richards" userId="S::martin.richards@esa.edu.au::ebc9b6ae-69f0-455b-b337-207e73494a6e" providerId="AD" clId="Web-{A2415FC9-0BAA-429A-9BDD-29C660FD42CF}" dt="2024-08-07T01:07:58.874" v="7"/>
        <pc:sldMkLst>
          <pc:docMk/>
          <pc:sldMk cId="0" sldId="278"/>
        </pc:sldMkLst>
      </pc:sldChg>
      <pc:sldChg chg="addSp delSp modSp">
        <pc:chgData name="Martin Richards" userId="S::martin.richards@esa.edu.au::ebc9b6ae-69f0-455b-b337-207e73494a6e" providerId="AD" clId="Web-{A2415FC9-0BAA-429A-9BDD-29C660FD42CF}" dt="2024-08-07T01:42:13.485" v="634" actId="20577"/>
        <pc:sldMkLst>
          <pc:docMk/>
          <pc:sldMk cId="1502787327" sldId="279"/>
        </pc:sldMkLst>
        <pc:spChg chg="del">
          <ac:chgData name="Martin Richards" userId="S::martin.richards@esa.edu.au::ebc9b6ae-69f0-455b-b337-207e73494a6e" providerId="AD" clId="Web-{A2415FC9-0BAA-429A-9BDD-29C660FD42CF}" dt="2024-08-07T01:20:01.719" v="309"/>
          <ac:spMkLst>
            <pc:docMk/>
            <pc:sldMk cId="1502787327" sldId="279"/>
            <ac:spMk id="4" creationId="{E45320C2-6E56-FA17-4476-F92130BE5BD4}"/>
          </ac:spMkLst>
        </pc:spChg>
        <pc:spChg chg="add mod">
          <ac:chgData name="Martin Richards" userId="S::martin.richards@esa.edu.au::ebc9b6ae-69f0-455b-b337-207e73494a6e" providerId="AD" clId="Web-{A2415FC9-0BAA-429A-9BDD-29C660FD42CF}" dt="2024-08-07T01:36:44.836" v="518" actId="20577"/>
          <ac:spMkLst>
            <pc:docMk/>
            <pc:sldMk cId="1502787327" sldId="279"/>
            <ac:spMk id="7" creationId="{AB1A24BD-A537-AE1E-1220-7652E3FE20C8}"/>
          </ac:spMkLst>
        </pc:spChg>
        <pc:spChg chg="mod">
          <ac:chgData name="Martin Richards" userId="S::martin.richards@esa.edu.au::ebc9b6ae-69f0-455b-b337-207e73494a6e" providerId="AD" clId="Web-{A2415FC9-0BAA-429A-9BDD-29C660FD42CF}" dt="2024-08-07T01:42:13.485" v="634" actId="20577"/>
          <ac:spMkLst>
            <pc:docMk/>
            <pc:sldMk cId="1502787327" sldId="279"/>
            <ac:spMk id="115" creationId="{00000000-0000-0000-0000-000000000000}"/>
          </ac:spMkLst>
        </pc:spChg>
        <pc:picChg chg="add mod">
          <ac:chgData name="Martin Richards" userId="S::martin.richards@esa.edu.au::ebc9b6ae-69f0-455b-b337-207e73494a6e" providerId="AD" clId="Web-{A2415FC9-0BAA-429A-9BDD-29C660FD42CF}" dt="2024-08-07T01:23:20.036" v="362" actId="14100"/>
          <ac:picMkLst>
            <pc:docMk/>
            <pc:sldMk cId="1502787327" sldId="279"/>
            <ac:picMk id="5" creationId="{44949F6F-60F9-64CD-E088-9A17DA5D2DD0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19:54.922" v="308"/>
          <ac:picMkLst>
            <pc:docMk/>
            <pc:sldMk cId="1502787327" sldId="279"/>
            <ac:picMk id="112" creationId="{00000000-0000-0000-0000-000000000000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23:03.504" v="357"/>
          <ac:picMkLst>
            <pc:docMk/>
            <pc:sldMk cId="1502787327" sldId="279"/>
            <ac:picMk id="114" creationId="{00000000-0000-0000-0000-000000000000}"/>
          </ac:picMkLst>
        </pc:picChg>
      </pc:sldChg>
      <pc:sldChg chg="addSp delSp modSp add replId modNotes">
        <pc:chgData name="Martin Richards" userId="S::martin.richards@esa.edu.au::ebc9b6ae-69f0-455b-b337-207e73494a6e" providerId="AD" clId="Web-{A2415FC9-0BAA-429A-9BDD-29C660FD42CF}" dt="2024-08-07T01:48:30.900" v="733"/>
        <pc:sldMkLst>
          <pc:docMk/>
          <pc:sldMk cId="1401312897" sldId="280"/>
        </pc:sldMkLst>
        <pc:grpChg chg="del">
          <ac:chgData name="Martin Richards" userId="S::martin.richards@esa.edu.au::ebc9b6ae-69f0-455b-b337-207e73494a6e" providerId="AD" clId="Web-{A2415FC9-0BAA-429A-9BDD-29C660FD42CF}" dt="2024-08-07T01:08:27.843" v="12"/>
          <ac:grpSpMkLst>
            <pc:docMk/>
            <pc:sldMk cId="1401312897" sldId="280"/>
            <ac:grpSpMk id="336" creationId="{00000000-0000-0000-0000-000000000000}"/>
          </ac:grpSpMkLst>
        </pc:grpChg>
        <pc:picChg chg="add mod">
          <ac:chgData name="Martin Richards" userId="S::martin.richards@esa.edu.au::ebc9b6ae-69f0-455b-b337-207e73494a6e" providerId="AD" clId="Web-{A2415FC9-0BAA-429A-9BDD-29C660FD42CF}" dt="2024-08-07T01:09:16.485" v="21" actId="14100"/>
          <ac:picMkLst>
            <pc:docMk/>
            <pc:sldMk cId="1401312897" sldId="280"/>
            <ac:picMk id="2" creationId="{8DE2F20E-075C-0B14-332B-8B6A7D716AF4}"/>
          </ac:picMkLst>
        </pc:picChg>
        <pc:picChg chg="del">
          <ac:chgData name="Martin Richards" userId="S::martin.richards@esa.edu.au::ebc9b6ae-69f0-455b-b337-207e73494a6e" providerId="AD" clId="Web-{A2415FC9-0BAA-429A-9BDD-29C660FD42CF}" dt="2024-08-07T01:08:25.296" v="11"/>
          <ac:picMkLst>
            <pc:docMk/>
            <pc:sldMk cId="1401312897" sldId="280"/>
            <ac:picMk id="342" creationId="{00000000-0000-0000-0000-000000000000}"/>
          </ac:picMkLst>
        </pc:picChg>
      </pc:sldChg>
    </pc:docChg>
  </pc:docChgLst>
  <pc:docChgLst>
    <pc:chgData name="Martine Power" userId="S::martine.power@esa.edu.au::f3410e55-3c0b-475c-b0b5-72038337e5c9" providerId="AD" clId="Web-{01690CC5-FE12-7858-CCC0-CF7733DBC6D6}"/>
    <pc:docChg chg="modSld">
      <pc:chgData name="Martine Power" userId="S::martine.power@esa.edu.au::f3410e55-3c0b-475c-b0b5-72038337e5c9" providerId="AD" clId="Web-{01690CC5-FE12-7858-CCC0-CF7733DBC6D6}" dt="2024-08-09T03:25:46.072" v="1" actId="20577"/>
      <pc:docMkLst>
        <pc:docMk/>
      </pc:docMkLst>
      <pc:sldChg chg="modSp">
        <pc:chgData name="Martine Power" userId="S::martine.power@esa.edu.au::f3410e55-3c0b-475c-b0b5-72038337e5c9" providerId="AD" clId="Web-{01690CC5-FE12-7858-CCC0-CF7733DBC6D6}" dt="2024-08-09T03:25:46.072" v="1" actId="20577"/>
        <pc:sldMkLst>
          <pc:docMk/>
          <pc:sldMk cId="0" sldId="256"/>
        </pc:sldMkLst>
        <pc:spChg chg="mod">
          <ac:chgData name="Martine Power" userId="S::martine.power@esa.edu.au::f3410e55-3c0b-475c-b0b5-72038337e5c9" providerId="AD" clId="Web-{01690CC5-FE12-7858-CCC0-CF7733DBC6D6}" dt="2024-08-09T03:25:46.072" v="1" actId="20577"/>
          <ac:spMkLst>
            <pc:docMk/>
            <pc:sldMk cId="0" sldId="256"/>
            <ac:spMk id="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moves the sprite around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Set up coordinates</a:t>
            </a:r>
            <a:r>
              <a:rPr lang="en-AU" dirty="0"/>
              <a:t>: Determine the x and y coordinates for different points within the maze where you want the ghost to glide.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Create a path</a:t>
            </a:r>
            <a:r>
              <a:rPr lang="en-AU" dirty="0"/>
              <a:t>: Use multiple glide blocks to create a sequence of movements that will navigate the ghost through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moves the sprite around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Set up coordinates</a:t>
            </a:r>
            <a:r>
              <a:rPr lang="en-AU" dirty="0"/>
              <a:t>: Determine the x and y coordinates for different points within the maze where you want the ghost to glide.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Create a path</a:t>
            </a:r>
            <a:r>
              <a:rPr lang="en-AU" dirty="0"/>
              <a:t>: Use multiple glide blocks to create a sequence of movements that will navigate the ghost through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One way to code the sprite is to use an If/Then block.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Using a sensing block ‘touching colour’, we change the colour to match the maze wall exactly using the eyedropper tool.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We add a motion block go to (x, y) and add the coordinates.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code is nested in a forever block, so it works continuously when the program is running.</a:t>
            </a:r>
            <a:endParaRPr dirty="0"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is a simple script that students can use as a starting point.</a:t>
            </a:r>
            <a:endParaRPr dirty="0"/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maze game https://scratch.mit.edu/projects/1047742432/editor</a:t>
            </a:r>
            <a:endParaRPr dirty="0"/>
          </a:p>
          <a:p>
            <a:pPr marL="0" indent="0"/>
            <a:r>
              <a:rPr lang="en-AU" dirty="0"/>
              <a:t>Answer: This code is for the sprite 'treasure’.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AU" dirty="0"/>
              <a:t>Scratch code example: Castle and key https://scratch.mit.edu/projects/1053260956/editor</a:t>
            </a:r>
            <a:endParaRPr dirty="0"/>
          </a:p>
          <a:p>
            <a:pPr marL="0" indent="0"/>
            <a:r>
              <a:rPr lang="en-AU" dirty="0"/>
              <a:t>This code is for the sprite: magician.</a:t>
            </a:r>
          </a:p>
          <a:p>
            <a:pPr marL="0" indent="0"/>
            <a:r>
              <a:rPr lang="en-AU" dirty="0"/>
              <a:t>Once students have a chance to predict what the code does, play the game pasting the URL in a browser. </a:t>
            </a:r>
          </a:p>
          <a:p>
            <a:pPr marL="0" indent="0"/>
            <a:r>
              <a:rPr lang="en-AU" dirty="0"/>
              <a:t>Predicting what a code does is a useful skill to develop.  Use this code to predict what will happen in the game. </a:t>
            </a:r>
          </a:p>
          <a:p>
            <a:pPr marL="0" indent="0"/>
            <a:r>
              <a:rPr lang="en-AU" dirty="0"/>
              <a:t>Which blocks control movement? </a:t>
            </a:r>
          </a:p>
          <a:p>
            <a:pPr marL="0" indent="0"/>
            <a:r>
              <a:rPr lang="en-AU" dirty="0"/>
              <a:t>Answer: When 'up arrow' key pressed movement is changed up by 10. Right- and left-hand movement is controlled by right arrow pressed and left arrow pressed. </a:t>
            </a:r>
            <a:endParaRPr dirty="0"/>
          </a:p>
          <a:p>
            <a:pPr marL="0" indent="0"/>
            <a:r>
              <a:rPr lang="en-AU" dirty="0"/>
              <a:t>Note: the space bar makes the magician jump to the top of screen. 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/>
              <a:t>Discuss what event is triggered if the magician touches the key.</a:t>
            </a:r>
          </a:p>
          <a:p>
            <a:pPr marL="0" indent="0"/>
            <a:r>
              <a:rPr lang="en-AU" dirty="0"/>
              <a:t>Answer: The magician says, ‘Well done, now go to the castle door.’ The backdrop switches </a:t>
            </a:r>
            <a:r>
              <a:rPr lang="en-AU"/>
              <a:t>to Castle door. </a:t>
            </a:r>
            <a:endParaRPr lang="en-AU" dirty="0"/>
          </a:p>
          <a:p>
            <a:pPr marL="0" indent="0"/>
            <a:r>
              <a:rPr lang="en-AU" dirty="0"/>
              <a:t>If remixing this program, students could make the key say, 'Well done, now go to the castle door.'</a:t>
            </a:r>
          </a:p>
          <a:p>
            <a:pPr marL="0" indent="0"/>
            <a:r>
              <a:rPr lang="en-AU" dirty="0"/>
              <a:t>They could also program the key to move randomly to one of the other three rectangular shapes in the sky. </a:t>
            </a:r>
          </a:p>
          <a:p>
            <a:pPr marL="0" indent="0"/>
            <a:endParaRPr lang="en-AU" dirty="0"/>
          </a:p>
          <a:p>
            <a:pPr marL="0" indent="0"/>
            <a:endParaRPr lang="en-US" dirty="0"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4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castle https://scratch.mit.edu/projects/1049915172/editor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is for the sprite: treasure.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2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castle https://scratch.mit.edu/projects/1049915172/editor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is for the sprite: treasure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/>
            <a:r>
              <a:rPr lang="en-US" dirty="0"/>
              <a:t>A forever block is used so the If/Then block is activated to continuously run while the program is running. </a:t>
            </a:r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Fish chomp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https://scratch.mit.edu/projects/1017263093/editor/</a:t>
            </a:r>
            <a:endParaRPr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 sprite’s movement can be programmed to be controlled by the arrow keys.</a:t>
            </a:r>
            <a:endParaRPr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We can show that using a flowchart.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</p:txBody>
      </p:sp>
      <p:sp>
        <p:nvSpPr>
          <p:cNvPr id="186" name="Google Shape;1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24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1331639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6" y="6456087"/>
            <a:ext cx="840060" cy="22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640" y="6456087"/>
            <a:ext cx="7759463" cy="261053"/>
            <a:chOff x="539552" y="6398802"/>
            <a:chExt cx="8767575" cy="237484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539552" y="6398802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5521" y="6455311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1640" y="17768"/>
            <a:ext cx="7812361" cy="6822463"/>
          </a:xfrm>
          <a:prstGeom prst="rect">
            <a:avLst/>
          </a:prstGeom>
          <a:blipFill rotWithShape="1">
            <a:blip r:embed="rId6">
              <a:alphaModFix amt="10000"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1828045" y="2132856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AU" sz="60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Game design </a:t>
            </a:r>
            <a:r>
              <a:rPr lang="en-AU" sz="6000"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6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35696" y="3068960"/>
            <a:ext cx="598405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 your own mini-game: programming tips</a:t>
            </a:r>
          </a:p>
          <a:p>
            <a:r>
              <a:rPr lang="en-AU" sz="2800" dirty="0">
                <a:solidFill>
                  <a:schemeClr val="dk1"/>
                </a:solidFill>
                <a:latin typeface="Arial Black"/>
                <a:ea typeface="Calibri"/>
                <a:cs typeface="Calibri"/>
              </a:rPr>
              <a:t>Years 3–4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5244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19" name="Google Shape;219;p9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20" name="Google Shape;22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4294967295"/>
          </p:nvPr>
        </p:nvSpPr>
        <p:spPr>
          <a:xfrm>
            <a:off x="166896" y="2382724"/>
            <a:ext cx="31683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glide blocks to move a sprite from one position to another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4000050" y="3413756"/>
            <a:ext cx="5050646" cy="29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a maze game where we want the ghost to move automatically within the maze.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use the glide blocks and adjust the x and y coordinates.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the time in seconds to speed up or slow the movement.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maze game interface&#10;&#10;">
            <a:extLst>
              <a:ext uri="{FF2B5EF4-FFF2-40B4-BE49-F238E27FC236}">
                <a16:creationId xmlns:a16="http://schemas.microsoft.com/office/drawing/2014/main" id="{8630A7F3-7B07-F419-C9D9-E52E70E06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325" y="-19050"/>
            <a:ext cx="454342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2043269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8025" y="6424795"/>
            <a:ext cx="3816423" cy="362184"/>
            <a:chOff x="4451474" y="6472055"/>
            <a:chExt cx="4052438" cy="362184"/>
          </a:xfrm>
        </p:grpSpPr>
        <p:sp>
          <p:nvSpPr>
            <p:cNvPr id="233" name="Google Shape;233;p10"/>
            <p:cNvSpPr txBox="1"/>
            <p:nvPr/>
          </p:nvSpPr>
          <p:spPr>
            <a:xfrm>
              <a:off x="4451474" y="6472055"/>
              <a:ext cx="4052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34" name="Google Shape;23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2223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63" y="6448425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title" idx="4294967295"/>
          </p:nvPr>
        </p:nvSpPr>
        <p:spPr>
          <a:xfrm>
            <a:off x="305780" y="1211937"/>
            <a:ext cx="16019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glide blocks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 descr="Code for controlling movement of ghost using glide blocks one after another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9293" y="57622"/>
            <a:ext cx="2190881" cy="680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screenshot of a maze game&#10;&#10;">
            <a:extLst>
              <a:ext uri="{FF2B5EF4-FFF2-40B4-BE49-F238E27FC236}">
                <a16:creationId xmlns:a16="http://schemas.microsoft.com/office/drawing/2014/main" id="{0441D06C-1BCD-C177-F44D-38D99CDBE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267" y="57150"/>
            <a:ext cx="4891617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ze game interface&#10;&#10;">
            <a:extLst>
              <a:ext uri="{FF2B5EF4-FFF2-40B4-BE49-F238E27FC236}">
                <a16:creationId xmlns:a16="http://schemas.microsoft.com/office/drawing/2014/main" id="{97078867-A71D-D8F5-F81F-20762E46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"/>
            <a:ext cx="6181725" cy="4548778"/>
          </a:xfrm>
          <a:prstGeom prst="rect">
            <a:avLst/>
          </a:prstGeom>
        </p:spPr>
      </p:pic>
      <p:sp>
        <p:nvSpPr>
          <p:cNvPr id="243" name="Google Shape;24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47" name="Google Shape;247;p11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48" name="Google Shape;24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813" y="6448425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51" name="Google Shape;251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015" y="2153257"/>
            <a:ext cx="1017240" cy="101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>
            <a:spLocks noGrp="1"/>
          </p:cNvSpPr>
          <p:nvPr>
            <p:ph type="title" idx="4294967295"/>
          </p:nvPr>
        </p:nvSpPr>
        <p:spPr>
          <a:xfrm>
            <a:off x="72008" y="3170497"/>
            <a:ext cx="21957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touching colour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 descr="yellow arrow"/>
          <p:cNvSpPr/>
          <p:nvPr/>
        </p:nvSpPr>
        <p:spPr>
          <a:xfrm rot="7575254">
            <a:off x="5346647" y="195562"/>
            <a:ext cx="269776" cy="3070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5557057" y="60340"/>
            <a:ext cx="3187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position </a:t>
            </a:r>
            <a:r>
              <a:rPr lang="en-A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(x: -19, y: 133)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2550443" y="4548778"/>
            <a:ext cx="666023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game, we need to keep the dragon within the maze. 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dragon touches the colour      , then move back to start (x: -19, y: 133).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1" descr="Blue rectangle same colour as the maze wall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1939" y="5532090"/>
            <a:ext cx="3333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ze game interface&#10;&#10;">
            <a:extLst>
              <a:ext uri="{FF2B5EF4-FFF2-40B4-BE49-F238E27FC236}">
                <a16:creationId xmlns:a16="http://schemas.microsoft.com/office/drawing/2014/main" id="{459BEBA7-C99A-2221-2318-1E40CA8B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195" y="3036"/>
            <a:ext cx="5194989" cy="3812487"/>
          </a:xfrm>
          <a:prstGeom prst="rect">
            <a:avLst/>
          </a:prstGeom>
        </p:spPr>
      </p:pic>
      <p:sp>
        <p:nvSpPr>
          <p:cNvPr id="261" name="Google Shape;26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65" name="Google Shape;265;p1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66" name="Google Shape;266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52" y="641109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68" name="Google Shape;26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9992" y="2262379"/>
            <a:ext cx="1017240" cy="101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>
            <a:spLocks noGrp="1"/>
          </p:cNvSpPr>
          <p:nvPr>
            <p:ph type="title" idx="4294967295"/>
          </p:nvPr>
        </p:nvSpPr>
        <p:spPr>
          <a:xfrm>
            <a:off x="155575" y="2789966"/>
            <a:ext cx="218417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>
              <a:buClr>
                <a:schemeClr val="lt1"/>
              </a:buClr>
              <a:buSzPts val="4000"/>
            </a:pPr>
            <a:r>
              <a:rPr lang="en-AU" sz="3200" dirty="0">
                <a:solidFill>
                  <a:schemeClr val="lt1"/>
                </a:solidFill>
              </a:rPr>
              <a:t>Code example: if touching colour</a:t>
            </a:r>
            <a:endParaRPr sz="32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272" name="Google Shape;272;p12" descr="yellow arrow"/>
          <p:cNvSpPr/>
          <p:nvPr/>
        </p:nvSpPr>
        <p:spPr>
          <a:xfrm rot="7575254">
            <a:off x="5504794" y="51546"/>
            <a:ext cx="269776" cy="3070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5715204" y="-39502"/>
            <a:ext cx="3187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position </a:t>
            </a:r>
            <a:r>
              <a:rPr lang="en-A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(x: -19, y: 133)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2" descr="Program in blocks for if touching colour"/>
          <p:cNvPicPr preferRelativeResize="0"/>
          <p:nvPr/>
        </p:nvPicPr>
        <p:blipFill rotWithShape="1">
          <a:blip r:embed="rId7">
            <a:alphaModFix/>
          </a:blip>
          <a:srcRect t="5996" b="13430"/>
          <a:stretch/>
        </p:blipFill>
        <p:spPr>
          <a:xfrm>
            <a:off x="2851721" y="3820998"/>
            <a:ext cx="3655719" cy="250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150"/>
            <a:ext cx="2439060" cy="687814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82" name="Google Shape;282;p1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83" name="Google Shape;28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86" name="Google Shape;28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0556" y="3275694"/>
            <a:ext cx="665079" cy="6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5656" y="3210143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>
            <a:spLocks noGrp="1"/>
          </p:cNvSpPr>
          <p:nvPr>
            <p:ph type="title" idx="4294967295"/>
          </p:nvPr>
        </p:nvSpPr>
        <p:spPr>
          <a:xfrm>
            <a:off x="59491" y="1124744"/>
            <a:ext cx="230425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Detect when one sprite touches another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 txBox="1"/>
          <p:nvPr/>
        </p:nvSpPr>
        <p:spPr>
          <a:xfrm>
            <a:off x="2741510" y="3627459"/>
            <a:ext cx="619268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games, we often trigger an event if one sprite touches another.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the action to take when the sprites touch.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maze game, if the ghost touches the dragon, then game over.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maze game interface&#10;&#10;">
            <a:extLst>
              <a:ext uri="{FF2B5EF4-FFF2-40B4-BE49-F238E27FC236}">
                <a16:creationId xmlns:a16="http://schemas.microsoft.com/office/drawing/2014/main" id="{13709D6C-F460-B751-FF74-AAEE9A04D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8151" y="113472"/>
            <a:ext cx="454342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150"/>
            <a:ext cx="2439060" cy="687814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98" name="Google Shape;298;p1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99" name="Google Shape;29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01" name="Google Shape;30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77226" y="5436155"/>
            <a:ext cx="665079" cy="6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951" y="5344471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>
            <a:spLocks noGrp="1"/>
          </p:cNvSpPr>
          <p:nvPr>
            <p:ph type="title" idx="4294967295"/>
          </p:nvPr>
        </p:nvSpPr>
        <p:spPr>
          <a:xfrm>
            <a:off x="126311" y="2789966"/>
            <a:ext cx="230425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Detect when one sprite touches another: code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 descr="Maze game interface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7155" y="1690"/>
            <a:ext cx="5108177" cy="38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 descr="If touching ghost bloc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3599" y="4048711"/>
            <a:ext cx="25050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4" name="Google Shape;33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title" idx="4294967295"/>
          </p:nvPr>
        </p:nvSpPr>
        <p:spPr>
          <a:xfrm>
            <a:off x="93751" y="2549436"/>
            <a:ext cx="21522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b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ode to the sprite </a:t>
            </a:r>
            <a:endParaRPr lang="en-AU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36" name="Google Shape;336;p16" descr="three sprites "/>
          <p:cNvGrpSpPr/>
          <p:nvPr/>
        </p:nvGrpSpPr>
        <p:grpSpPr>
          <a:xfrm>
            <a:off x="2727599" y="1052736"/>
            <a:ext cx="1017240" cy="4546425"/>
            <a:chOff x="2195736" y="1052736"/>
            <a:chExt cx="1017240" cy="4546425"/>
          </a:xfrm>
        </p:grpSpPr>
        <p:pic>
          <p:nvPicPr>
            <p:cNvPr id="337" name="Google Shape;33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195736" y="4653136"/>
              <a:ext cx="946025" cy="94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95736" y="1052736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52876" y="2882768"/>
              <a:ext cx="902959" cy="902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6"/>
            <p:cNvSpPr txBox="1"/>
            <p:nvPr/>
          </p:nvSpPr>
          <p:spPr>
            <a:xfrm>
              <a:off x="2412083" y="2276872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 txBox="1"/>
            <p:nvPr/>
          </p:nvSpPr>
          <p:spPr>
            <a:xfrm>
              <a:off x="2428107" y="3933056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2" name="Google Shape;342;p16" descr="If touching dragon trigger event blocks &#10;Say block 'You found the treasure';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12625" y="1346027"/>
            <a:ext cx="4948174" cy="397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4" name="Google Shape;33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title" idx="4294967295"/>
          </p:nvPr>
        </p:nvSpPr>
        <p:spPr>
          <a:xfrm>
            <a:off x="93751" y="2549436"/>
            <a:ext cx="21522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b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ode to the sprite </a:t>
            </a:r>
            <a:endParaRPr lang="en-AU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screenshot of a Scratch game with programming blocks">
            <a:extLst>
              <a:ext uri="{FF2B5EF4-FFF2-40B4-BE49-F238E27FC236}">
                <a16:creationId xmlns:a16="http://schemas.microsoft.com/office/drawing/2014/main" id="{07BB7CF6-95DD-BD8A-781C-C53BE738A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4572"/>
            <a:ext cx="9144000" cy="5596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FA8D3-033F-E3E3-0D91-24C2FAD4C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73" y="6170673"/>
            <a:ext cx="2349260" cy="3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012625" cy="6858000"/>
          </a:xfrm>
          <a:prstGeom prst="rect">
            <a:avLst/>
          </a:prstGeom>
          <a:solidFill>
            <a:srgbClr val="05275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2"/>
          <p:cNvSpPr txBox="1">
            <a:spLocks noGrp="1"/>
          </p:cNvSpPr>
          <p:nvPr>
            <p:ph type="title" idx="4294967295"/>
          </p:nvPr>
        </p:nvSpPr>
        <p:spPr>
          <a:xfrm>
            <a:off x="393193" y="3136632"/>
            <a:ext cx="23397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 tips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261104" y="1611070"/>
            <a:ext cx="448970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designing a mini-game, you will use your programming skills to control character movement, create interactive events and switch between scenes.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slides provide code examples to: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backdrops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a sprite (character)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 an event if two sprites touch.</a:t>
            </a:r>
            <a:endParaRPr lang="en-AU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0A1A1-F93E-3585-57E0-51F7E3A0A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9080" y="2227464"/>
            <a:ext cx="6417416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DF9833-9A98-EAE7-8FED-0A5C696BD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9080" y="79168"/>
            <a:ext cx="6417416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 idx="4294967295"/>
          </p:nvPr>
        </p:nvSpPr>
        <p:spPr>
          <a:xfrm>
            <a:off x="107504" y="2227464"/>
            <a:ext cx="23397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Switching between different scenes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671731" y="151723"/>
            <a:ext cx="364369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some games the goal is to collect something, such as in this game, where the magician collects a key.  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completing the task, the magician reaches the castle doors.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 descr="Castle door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971" y="2239955"/>
            <a:ext cx="2658980" cy="201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artoon of a castle">
            <a:extLst>
              <a:ext uri="{FF2B5EF4-FFF2-40B4-BE49-F238E27FC236}">
                <a16:creationId xmlns:a16="http://schemas.microsoft.com/office/drawing/2014/main" id="{44949F6F-60F9-64CD-E088-9A17DA5D2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126" y="-4634"/>
            <a:ext cx="2652842" cy="2060489"/>
          </a:xfrm>
          <a:prstGeom prst="rect">
            <a:avLst/>
          </a:prstGeom>
        </p:spPr>
      </p:pic>
      <p:sp>
        <p:nvSpPr>
          <p:cNvPr id="7" name="Google Shape;149;p4">
            <a:extLst>
              <a:ext uri="{FF2B5EF4-FFF2-40B4-BE49-F238E27FC236}">
                <a16:creationId xmlns:a16="http://schemas.microsoft.com/office/drawing/2014/main" id="{AB1A24BD-A537-AE1E-1220-7652E3FE20C8}"/>
              </a:ext>
            </a:extLst>
          </p:cNvPr>
          <p:cNvSpPr txBox="1"/>
          <p:nvPr/>
        </p:nvSpPr>
        <p:spPr>
          <a:xfrm>
            <a:off x="2676283" y="4474637"/>
            <a:ext cx="48802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 blocks would you use to code the program? </a:t>
            </a:r>
          </a:p>
          <a:p>
            <a:endParaRPr lang="en-AU" sz="1800" dirty="0">
              <a:solidFill>
                <a:schemeClr val="dk1"/>
              </a:solidFill>
              <a:latin typeface="Calibri"/>
              <a:cs typeface="Calibri"/>
            </a:endParaRPr>
          </a:p>
          <a:p>
            <a:r>
              <a:rPr lang="en-AU" sz="1800" b="1" dirty="0">
                <a:solidFill>
                  <a:schemeClr val="dk1"/>
                </a:solidFill>
                <a:latin typeface="Calibri"/>
                <a:cs typeface="Calibri"/>
              </a:rPr>
              <a:t>If </a:t>
            </a:r>
            <a:r>
              <a:rPr lang="en-AU" sz="1800" dirty="0">
                <a:solidFill>
                  <a:schemeClr val="dk1"/>
                </a:solidFill>
                <a:latin typeface="Calibri"/>
                <a:cs typeface="Calibri"/>
              </a:rPr>
              <a:t>the magician touches the key, </a:t>
            </a:r>
            <a:r>
              <a:rPr lang="en-AU" sz="1800" b="1" dirty="0">
                <a:solidFill>
                  <a:schemeClr val="dk1"/>
                </a:solidFill>
                <a:latin typeface="Calibri"/>
                <a:cs typeface="Calibri"/>
              </a:rPr>
              <a:t>then </a:t>
            </a:r>
            <a:r>
              <a:rPr lang="en-AU" sz="1800" dirty="0">
                <a:solidFill>
                  <a:schemeClr val="dk1"/>
                </a:solidFill>
                <a:latin typeface="Calibri"/>
                <a:cs typeface="Calibri"/>
              </a:rPr>
              <a:t>move to the castle doors. </a:t>
            </a:r>
          </a:p>
        </p:txBody>
      </p:sp>
    </p:spTree>
    <p:extLst>
      <p:ext uri="{BB962C8B-B14F-4D97-AF65-F5344CB8AC3E}">
        <p14:creationId xmlns:p14="http://schemas.microsoft.com/office/powerpoint/2010/main" val="150278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07385C-0F00-154E-6934-6A9EF7B4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9067" y="2855470"/>
            <a:ext cx="6709910" cy="3421092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1" name="Google Shape;12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25" name="Google Shape;125;p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26" name="Google Shape;12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4294967295"/>
          </p:nvPr>
        </p:nvSpPr>
        <p:spPr>
          <a:xfrm>
            <a:off x="90401" y="2749627"/>
            <a:ext cx="23397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>
              <a:buClr>
                <a:schemeClr val="lt1"/>
              </a:buClr>
              <a:buSzPts val="4000"/>
            </a:pPr>
            <a:r>
              <a:rPr lang="en-AU" sz="3200" dirty="0">
                <a:solidFill>
                  <a:schemeClr val="lt1"/>
                </a:solidFill>
              </a:rPr>
              <a:t>Switching between different scenes: code</a:t>
            </a:r>
            <a:endParaRPr sz="32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738913" y="2855591"/>
            <a:ext cx="631395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event to trigger the change in backdrop.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 shows:</a:t>
            </a: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green flag is clicked </a:t>
            </a: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If/Then block with a blue sensing block 'touching Key’</a:t>
            </a: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activates a purple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block to switch backdrops</a:t>
            </a:r>
            <a:endParaRPr lang="en-AU" dirty="0">
              <a:solidFill>
                <a:schemeClr val="dk1"/>
              </a:solidFill>
            </a:endParaRPr>
          </a:p>
          <a:p>
            <a:pPr marL="285750" indent="-285750">
              <a:buChar char="•"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and the program is within a forever block. </a:t>
            </a:r>
          </a:p>
          <a:p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start the program, click the green flag.  If the magician touches the key, then switch backdrop to Castle doors. </a:t>
            </a:r>
            <a:endParaRPr lang="en-AU" dirty="0">
              <a:solidFill>
                <a:schemeClr val="dk1"/>
              </a:solidFill>
            </a:endParaRPr>
          </a:p>
          <a:p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You would also need to code the magician's movement. </a:t>
            </a:r>
          </a:p>
        </p:txBody>
      </p:sp>
      <p:pic>
        <p:nvPicPr>
          <p:cNvPr id="5" name="Picture 4" descr="Medieval castle">
            <a:extLst>
              <a:ext uri="{FF2B5EF4-FFF2-40B4-BE49-F238E27FC236}">
                <a16:creationId xmlns:a16="http://schemas.microsoft.com/office/drawing/2014/main" id="{969E2830-4527-8ED8-B887-8558C3A22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391" y="91010"/>
            <a:ext cx="3738586" cy="2760669"/>
          </a:xfrm>
          <a:prstGeom prst="rect">
            <a:avLst/>
          </a:prstGeom>
        </p:spPr>
      </p:pic>
      <p:pic>
        <p:nvPicPr>
          <p:cNvPr id="7" name="Picture 6" descr="Program code in block for if a sprite touches the key then the backdrop switches to castle doors">
            <a:extLst>
              <a:ext uri="{FF2B5EF4-FFF2-40B4-BE49-F238E27FC236}">
                <a16:creationId xmlns:a16="http://schemas.microsoft.com/office/drawing/2014/main" id="{9F935085-BCAB-51EF-449A-7AC28712E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27" y="91010"/>
            <a:ext cx="2905653" cy="275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45" name="Google Shape;145;p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 idx="4294967295"/>
          </p:nvPr>
        </p:nvSpPr>
        <p:spPr>
          <a:xfrm>
            <a:off x="251520" y="2671355"/>
            <a:ext cx="316835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Introducing movement: make a sprite follow the mouse pointer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" descr="Undersea with fish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5500" y="332655"/>
            <a:ext cx="4416431" cy="3615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4206822" y="1381418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Hungry fish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 descr="Arro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5792" y="1494076"/>
            <a:ext cx="288032" cy="2067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255500" y="4077072"/>
            <a:ext cx="44164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a game where the hungry fish needs to catch the small orange fish but avoid the bigger fish.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make a sprite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mouse pointer.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 descr="Go to mouse pointer block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8264" y="4793785"/>
            <a:ext cx="2022521" cy="172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3A1AE0-B675-DB2B-F1BD-34930BD2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8363" y="1291479"/>
            <a:ext cx="5347186" cy="3585321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8" name="Google Shape;15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63" name="Google Shape;16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 idx="4294967295"/>
          </p:nvPr>
        </p:nvSpPr>
        <p:spPr>
          <a:xfrm>
            <a:off x="295602" y="2890411"/>
            <a:ext cx="34003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sing arrow keys to control a sprite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5" descr="Dragon sprit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606" y="4491390"/>
            <a:ext cx="1311123" cy="131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 descr="arrow key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3928" y="469266"/>
            <a:ext cx="5081174" cy="50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3951649" y="5172171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sprite’s movement can be programmed to be controlled by the arrow keys.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77" name="Google Shape;177;p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78" name="Google Shape;17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title" idx="4294967295"/>
          </p:nvPr>
        </p:nvSpPr>
        <p:spPr>
          <a:xfrm>
            <a:off x="198232" y="2213613"/>
            <a:ext cx="34003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AU" sz="3200" dirty="0">
                <a:solidFill>
                  <a:schemeClr val="lt1"/>
                </a:solidFill>
              </a:rPr>
              <a:t>flowchart representing the use of arrow keys to control a sprite 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6" descr="Flow chart for key press arrows on keyboard"/>
          <p:cNvGrpSpPr/>
          <p:nvPr/>
        </p:nvGrpSpPr>
        <p:grpSpPr>
          <a:xfrm>
            <a:off x="3951447" y="1278581"/>
            <a:ext cx="5131375" cy="4036600"/>
            <a:chOff x="80121" y="3501993"/>
            <a:chExt cx="3636572" cy="2927027"/>
          </a:xfrm>
        </p:grpSpPr>
        <p:pic>
          <p:nvPicPr>
            <p:cNvPr id="181" name="Google Shape;181;p6" descr="Blank Diagram - Page 1 (6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121" y="3501993"/>
              <a:ext cx="3636572" cy="292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12083" y="3501993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93" name="Google Shape;193;p7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94" name="Google Shape;19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title" idx="4294967295"/>
          </p:nvPr>
        </p:nvSpPr>
        <p:spPr>
          <a:xfrm>
            <a:off x="198232" y="2644190"/>
            <a:ext cx="34003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</a:rPr>
              <a:t>Using arrow key pressed blocks to control a sprite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Programming code arrow key pressed blocks to control a sprit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5930" y="1556792"/>
            <a:ext cx="513492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Arrows to control musi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9292" y="2060848"/>
            <a:ext cx="194421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06" name="Google Shape;206;p8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07" name="Google Shape;20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 idx="4294967295"/>
          </p:nvPr>
        </p:nvSpPr>
        <p:spPr>
          <a:xfrm>
            <a:off x="251520" y="2397968"/>
            <a:ext cx="31683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Another way</a:t>
            </a:r>
            <a:r>
              <a:rPr lang="en-AU" sz="3200" dirty="0">
                <a:solidFill>
                  <a:schemeClr val="lt1"/>
                </a:solidFill>
              </a:rPr>
              <a:t>: arrow key pressed using If/Then blocks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Programming blocks if/then blocks based on input of arrow key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1450" y="520584"/>
            <a:ext cx="4176464" cy="58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4B466C-1433-4BBA-85B2-6AA454316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F1F5C-8C68-45AB-82BB-C26217702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1573</Words>
  <Application>Microsoft Office PowerPoint</Application>
  <PresentationFormat>On-screen Show (4:3)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Black</vt:lpstr>
      <vt:lpstr>Arial</vt:lpstr>
      <vt:lpstr>Calibri</vt:lpstr>
      <vt:lpstr>Office Theme</vt:lpstr>
      <vt:lpstr>Game design  </vt:lpstr>
      <vt:lpstr>Coding tips</vt:lpstr>
      <vt:lpstr>Switching between different scenes</vt:lpstr>
      <vt:lpstr>Switching between different scenes: code</vt:lpstr>
      <vt:lpstr>Introducing movement: make a sprite follow the mouse pointer</vt:lpstr>
      <vt:lpstr>Using arrow keys to control a sprite</vt:lpstr>
      <vt:lpstr>A flowchart representing the use of arrow keys to control a sprite  </vt:lpstr>
      <vt:lpstr>Using arrow key pressed blocks to control a sprite </vt:lpstr>
      <vt:lpstr>Another way: arrow key pressed using If/Then blocks</vt:lpstr>
      <vt:lpstr>Using glide blocks to move a sprite from one position to another </vt:lpstr>
      <vt:lpstr>Using glide blocks</vt:lpstr>
      <vt:lpstr>If touching colour</vt:lpstr>
      <vt:lpstr>Code example: if touching colour</vt:lpstr>
      <vt:lpstr>Detect when one sprite touches another</vt:lpstr>
      <vt:lpstr>Detect when one sprite touches another: code</vt:lpstr>
      <vt:lpstr>Match the code to the sprite </vt:lpstr>
      <vt:lpstr>Match the code to the sprite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 </dc:title>
  <dc:creator>Martin</dc:creator>
  <cp:lastModifiedBy>Martine Power</cp:lastModifiedBy>
  <cp:revision>292</cp:revision>
  <dcterms:created xsi:type="dcterms:W3CDTF">2023-10-11T21:00:06Z</dcterms:created>
  <dcterms:modified xsi:type="dcterms:W3CDTF">2024-08-09T05:16:22Z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MediaServiceImageTags">
    <vt:lpwstr/>
  </property>
</Properties>
</file>