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8" r:id="rId5"/>
    <p:sldId id="268" r:id="rId6"/>
    <p:sldId id="259" r:id="rId7"/>
    <p:sldId id="260" r:id="rId8"/>
    <p:sldId id="261" r:id="rId9"/>
    <p:sldId id="262" r:id="rId10"/>
    <p:sldId id="263" r:id="rId11"/>
    <p:sldId id="264" r:id="rId12"/>
    <p:sldId id="265" r:id="rId13"/>
    <p:sldId id="266" r:id="rId14"/>
    <p:sldId id="26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bara" initials="BD" lastIdx="3" clrIdx="0">
    <p:extLst>
      <p:ext uri="{19B8F6BF-5375-455C-9EA6-DF929625EA0E}">
        <p15:presenceInfo xmlns:p15="http://schemas.microsoft.com/office/powerpoint/2012/main" userId="Barbar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08EEAD-4D16-4D7F-A31B-1D89680226A2}" v="263" dt="2024-04-05T02:49:28.9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3" autoAdjust="0"/>
    <p:restoredTop sz="86467" autoAdjust="0"/>
  </p:normalViewPr>
  <p:slideViewPr>
    <p:cSldViewPr>
      <p:cViewPr varScale="1">
        <p:scale>
          <a:sx n="54" d="100"/>
          <a:sy n="54" d="100"/>
        </p:scale>
        <p:origin x="412"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 Richards" userId="ebc9b6ae-69f0-455b-b337-207e73494a6e" providerId="ADAL" clId="{3808EEAD-4D16-4D7F-A31B-1D89680226A2}"/>
    <pc:docChg chg="custSel modSld">
      <pc:chgData name="Martin Richards" userId="ebc9b6ae-69f0-455b-b337-207e73494a6e" providerId="ADAL" clId="{3808EEAD-4D16-4D7F-A31B-1D89680226A2}" dt="2024-04-05T02:49:28.920" v="581" actId="962"/>
      <pc:docMkLst>
        <pc:docMk/>
      </pc:docMkLst>
      <pc:sldChg chg="delSp modSp mod">
        <pc:chgData name="Martin Richards" userId="ebc9b6ae-69f0-455b-b337-207e73494a6e" providerId="ADAL" clId="{3808EEAD-4D16-4D7F-A31B-1D89680226A2}" dt="2024-04-05T02:49:15.310" v="577" actId="962"/>
        <pc:sldMkLst>
          <pc:docMk/>
          <pc:sldMk cId="719979160" sldId="258"/>
        </pc:sldMkLst>
        <pc:spChg chg="del">
          <ac:chgData name="Martin Richards" userId="ebc9b6ae-69f0-455b-b337-207e73494a6e" providerId="ADAL" clId="{3808EEAD-4D16-4D7F-A31B-1D89680226A2}" dt="2024-04-05T02:27:23.552" v="1" actId="478"/>
          <ac:spMkLst>
            <pc:docMk/>
            <pc:sldMk cId="719979160" sldId="258"/>
            <ac:spMk id="4" creationId="{00000000-0000-0000-0000-000000000000}"/>
          </ac:spMkLst>
        </pc:spChg>
        <pc:spChg chg="mod">
          <ac:chgData name="Martin Richards" userId="ebc9b6ae-69f0-455b-b337-207e73494a6e" providerId="ADAL" clId="{3808EEAD-4D16-4D7F-A31B-1D89680226A2}" dt="2024-04-05T02:39:15.623" v="382" actId="33553"/>
          <ac:spMkLst>
            <pc:docMk/>
            <pc:sldMk cId="719979160" sldId="258"/>
            <ac:spMk id="6" creationId="{3FF63003-0FCE-42E1-8385-B53C17E18F54}"/>
          </ac:spMkLst>
        </pc:spChg>
        <pc:picChg chg="mod">
          <ac:chgData name="Martin Richards" userId="ebc9b6ae-69f0-455b-b337-207e73494a6e" providerId="ADAL" clId="{3808EEAD-4D16-4D7F-A31B-1D89680226A2}" dt="2024-04-05T02:49:15.310" v="577" actId="962"/>
          <ac:picMkLst>
            <pc:docMk/>
            <pc:sldMk cId="719979160" sldId="258"/>
            <ac:picMk id="5" creationId="{1C8EB673-3D29-7F39-7196-A486E4F07A87}"/>
          </ac:picMkLst>
        </pc:picChg>
        <pc:picChg chg="mod">
          <ac:chgData name="Martin Richards" userId="ebc9b6ae-69f0-455b-b337-207e73494a6e" providerId="ADAL" clId="{3808EEAD-4D16-4D7F-A31B-1D89680226A2}" dt="2024-04-05T02:27:28.873" v="2" actId="962"/>
          <ac:picMkLst>
            <pc:docMk/>
            <pc:sldMk cId="719979160" sldId="258"/>
            <ac:picMk id="8" creationId="{00000000-0000-0000-0000-000000000000}"/>
          </ac:picMkLst>
        </pc:picChg>
      </pc:sldChg>
      <pc:sldChg chg="addSp delSp modSp mod">
        <pc:chgData name="Martin Richards" userId="ebc9b6ae-69f0-455b-b337-207e73494a6e" providerId="ADAL" clId="{3808EEAD-4D16-4D7F-A31B-1D89680226A2}" dt="2024-04-05T02:49:28.920" v="581" actId="962"/>
        <pc:sldMkLst>
          <pc:docMk/>
          <pc:sldMk cId="3367647828" sldId="259"/>
        </pc:sldMkLst>
        <pc:spChg chg="del">
          <ac:chgData name="Martin Richards" userId="ebc9b6ae-69f0-455b-b337-207e73494a6e" providerId="ADAL" clId="{3808EEAD-4D16-4D7F-A31B-1D89680226A2}" dt="2024-04-05T02:27:44.515" v="5" actId="478"/>
          <ac:spMkLst>
            <pc:docMk/>
            <pc:sldMk cId="3367647828" sldId="259"/>
            <ac:spMk id="4" creationId="{00000000-0000-0000-0000-000000000000}"/>
          </ac:spMkLst>
        </pc:spChg>
        <pc:spChg chg="add mod">
          <ac:chgData name="Martin Richards" userId="ebc9b6ae-69f0-455b-b337-207e73494a6e" providerId="ADAL" clId="{3808EEAD-4D16-4D7F-A31B-1D89680226A2}" dt="2024-04-05T02:46:13.262" v="552"/>
          <ac:spMkLst>
            <pc:docMk/>
            <pc:sldMk cId="3367647828" sldId="259"/>
            <ac:spMk id="5" creationId="{C1E703B1-6CBC-FFC2-7A86-AA272C80D647}"/>
          </ac:spMkLst>
        </pc:spChg>
        <pc:spChg chg="mod">
          <ac:chgData name="Martin Richards" userId="ebc9b6ae-69f0-455b-b337-207e73494a6e" providerId="ADAL" clId="{3808EEAD-4D16-4D7F-A31B-1D89680226A2}" dt="2024-04-05T02:46:19.936" v="553"/>
          <ac:spMkLst>
            <pc:docMk/>
            <pc:sldMk cId="3367647828" sldId="259"/>
            <ac:spMk id="6" creationId="{F546971A-13AC-3427-52DD-BF4DD005D109}"/>
          </ac:spMkLst>
        </pc:spChg>
        <pc:picChg chg="mod">
          <ac:chgData name="Martin Richards" userId="ebc9b6ae-69f0-455b-b337-207e73494a6e" providerId="ADAL" clId="{3808EEAD-4D16-4D7F-A31B-1D89680226A2}" dt="2024-04-05T02:49:28.920" v="581" actId="962"/>
          <ac:picMkLst>
            <pc:docMk/>
            <pc:sldMk cId="3367647828" sldId="259"/>
            <ac:picMk id="3" creationId="{5DE27092-8F43-DEE2-BA8F-3CA8CD4DE4C6}"/>
          </ac:picMkLst>
        </pc:picChg>
        <pc:picChg chg="mod">
          <ac:chgData name="Martin Richards" userId="ebc9b6ae-69f0-455b-b337-207e73494a6e" providerId="ADAL" clId="{3808EEAD-4D16-4D7F-A31B-1D89680226A2}" dt="2024-04-05T02:27:47.805" v="6" actId="962"/>
          <ac:picMkLst>
            <pc:docMk/>
            <pc:sldMk cId="3367647828" sldId="259"/>
            <ac:picMk id="8" creationId="{00000000-0000-0000-0000-000000000000}"/>
          </ac:picMkLst>
        </pc:picChg>
      </pc:sldChg>
      <pc:sldChg chg="addSp delSp modSp mod delCm modCm modNotesTx">
        <pc:chgData name="Martin Richards" userId="ebc9b6ae-69f0-455b-b337-207e73494a6e" providerId="ADAL" clId="{3808EEAD-4D16-4D7F-A31B-1D89680226A2}" dt="2024-04-05T02:46:55.182" v="559"/>
        <pc:sldMkLst>
          <pc:docMk/>
          <pc:sldMk cId="3915103132" sldId="260"/>
        </pc:sldMkLst>
        <pc:spChg chg="add mod">
          <ac:chgData name="Martin Richards" userId="ebc9b6ae-69f0-455b-b337-207e73494a6e" providerId="ADAL" clId="{3808EEAD-4D16-4D7F-A31B-1D89680226A2}" dt="2024-04-05T02:46:55.182" v="559"/>
          <ac:spMkLst>
            <pc:docMk/>
            <pc:sldMk cId="3915103132" sldId="260"/>
            <ac:spMk id="2" creationId="{1C32B98C-F164-11BD-68E7-DAB89F758456}"/>
          </ac:spMkLst>
        </pc:spChg>
        <pc:spChg chg="mod">
          <ac:chgData name="Martin Richards" userId="ebc9b6ae-69f0-455b-b337-207e73494a6e" providerId="ADAL" clId="{3808EEAD-4D16-4D7F-A31B-1D89680226A2}" dt="2024-04-05T02:41:53.966" v="417" actId="1076"/>
          <ac:spMkLst>
            <pc:docMk/>
            <pc:sldMk cId="3915103132" sldId="260"/>
            <ac:spMk id="3" creationId="{AC667917-4987-5C55-1AB0-6ADE21858932}"/>
          </ac:spMkLst>
        </pc:spChg>
        <pc:spChg chg="del">
          <ac:chgData name="Martin Richards" userId="ebc9b6ae-69f0-455b-b337-207e73494a6e" providerId="ADAL" clId="{3808EEAD-4D16-4D7F-A31B-1D89680226A2}" dt="2024-04-05T02:27:53.437" v="7" actId="478"/>
          <ac:spMkLst>
            <pc:docMk/>
            <pc:sldMk cId="3915103132" sldId="260"/>
            <ac:spMk id="4" creationId="{00000000-0000-0000-0000-000000000000}"/>
          </ac:spMkLst>
        </pc:spChg>
        <pc:picChg chg="mod">
          <ac:chgData name="Martin Richards" userId="ebc9b6ae-69f0-455b-b337-207e73494a6e" providerId="ADAL" clId="{3808EEAD-4D16-4D7F-A31B-1D89680226A2}" dt="2024-04-05T02:29:54.987" v="16" actId="962"/>
          <ac:picMkLst>
            <pc:docMk/>
            <pc:sldMk cId="3915103132" sldId="260"/>
            <ac:picMk id="8" creationId="{00000000-0000-0000-0000-000000000000}"/>
          </ac:picMkLst>
        </pc:picChg>
        <pc:picChg chg="mod">
          <ac:chgData name="Martin Richards" userId="ebc9b6ae-69f0-455b-b337-207e73494a6e" providerId="ADAL" clId="{3808EEAD-4D16-4D7F-A31B-1D89680226A2}" dt="2024-04-05T02:46:52.209" v="558"/>
          <ac:picMkLst>
            <pc:docMk/>
            <pc:sldMk cId="3915103132" sldId="260"/>
            <ac:picMk id="2051" creationId="{00000000-0000-0000-0000-000000000000}"/>
          </ac:picMkLst>
        </pc:picChg>
      </pc:sldChg>
      <pc:sldChg chg="addSp delSp modSp mod">
        <pc:chgData name="Martin Richards" userId="ebc9b6ae-69f0-455b-b337-207e73494a6e" providerId="ADAL" clId="{3808EEAD-4D16-4D7F-A31B-1D89680226A2}" dt="2024-04-05T02:47:10.596" v="562"/>
        <pc:sldMkLst>
          <pc:docMk/>
          <pc:sldMk cId="1088930445" sldId="261"/>
        </pc:sldMkLst>
        <pc:spChg chg="mod">
          <ac:chgData name="Martin Richards" userId="ebc9b6ae-69f0-455b-b337-207e73494a6e" providerId="ADAL" clId="{3808EEAD-4D16-4D7F-A31B-1D89680226A2}" dt="2024-04-05T02:46:37.489" v="556" actId="14100"/>
          <ac:spMkLst>
            <pc:docMk/>
            <pc:sldMk cId="1088930445" sldId="261"/>
            <ac:spMk id="3" creationId="{AC667917-4987-5C55-1AB0-6ADE21858932}"/>
          </ac:spMkLst>
        </pc:spChg>
        <pc:spChg chg="del">
          <ac:chgData name="Martin Richards" userId="ebc9b6ae-69f0-455b-b337-207e73494a6e" providerId="ADAL" clId="{3808EEAD-4D16-4D7F-A31B-1D89680226A2}" dt="2024-04-05T02:30:25.517" v="91" actId="478"/>
          <ac:spMkLst>
            <pc:docMk/>
            <pc:sldMk cId="1088930445" sldId="261"/>
            <ac:spMk id="4" creationId="{00000000-0000-0000-0000-000000000000}"/>
          </ac:spMkLst>
        </pc:spChg>
        <pc:spChg chg="add mod">
          <ac:chgData name="Martin Richards" userId="ebc9b6ae-69f0-455b-b337-207e73494a6e" providerId="ADAL" clId="{3808EEAD-4D16-4D7F-A31B-1D89680226A2}" dt="2024-04-05T02:47:10.596" v="562"/>
          <ac:spMkLst>
            <pc:docMk/>
            <pc:sldMk cId="1088930445" sldId="261"/>
            <ac:spMk id="5" creationId="{EAFC90F0-D50F-6527-5491-696102FCD27B}"/>
          </ac:spMkLst>
        </pc:spChg>
        <pc:spChg chg="mod">
          <ac:chgData name="Martin Richards" userId="ebc9b6ae-69f0-455b-b337-207e73494a6e" providerId="ADAL" clId="{3808EEAD-4D16-4D7F-A31B-1D89680226A2}" dt="2024-04-05T02:30:51.324" v="178" actId="962"/>
          <ac:spMkLst>
            <pc:docMk/>
            <pc:sldMk cId="1088930445" sldId="261"/>
            <ac:spMk id="6" creationId="{F0E60519-8005-9D31-F8A0-3EA6FB98DCC1}"/>
          </ac:spMkLst>
        </pc:spChg>
        <pc:picChg chg="mod">
          <ac:chgData name="Martin Richards" userId="ebc9b6ae-69f0-455b-b337-207e73494a6e" providerId="ADAL" clId="{3808EEAD-4D16-4D7F-A31B-1D89680226A2}" dt="2024-04-05T02:30:28.901" v="92" actId="962"/>
          <ac:picMkLst>
            <pc:docMk/>
            <pc:sldMk cId="1088930445" sldId="261"/>
            <ac:picMk id="8" creationId="{00000000-0000-0000-0000-000000000000}"/>
          </ac:picMkLst>
        </pc:picChg>
      </pc:sldChg>
      <pc:sldChg chg="addSp delSp modSp mod">
        <pc:chgData name="Martin Richards" userId="ebc9b6ae-69f0-455b-b337-207e73494a6e" providerId="ADAL" clId="{3808EEAD-4D16-4D7F-A31B-1D89680226A2}" dt="2024-04-05T02:47:39.638" v="565"/>
        <pc:sldMkLst>
          <pc:docMk/>
          <pc:sldMk cId="1471349586" sldId="262"/>
        </pc:sldMkLst>
        <pc:spChg chg="add mod">
          <ac:chgData name="Martin Richards" userId="ebc9b6ae-69f0-455b-b337-207e73494a6e" providerId="ADAL" clId="{3808EEAD-4D16-4D7F-A31B-1D89680226A2}" dt="2024-04-05T02:47:39.638" v="565"/>
          <ac:spMkLst>
            <pc:docMk/>
            <pc:sldMk cId="1471349586" sldId="262"/>
            <ac:spMk id="2" creationId="{E1CA25E0-C73F-5EE6-8646-A7391282128E}"/>
          </ac:spMkLst>
        </pc:spChg>
        <pc:spChg chg="mod">
          <ac:chgData name="Martin Richards" userId="ebc9b6ae-69f0-455b-b337-207e73494a6e" providerId="ADAL" clId="{3808EEAD-4D16-4D7F-A31B-1D89680226A2}" dt="2024-04-05T02:47:28.718" v="563" actId="14100"/>
          <ac:spMkLst>
            <pc:docMk/>
            <pc:sldMk cId="1471349586" sldId="262"/>
            <ac:spMk id="3" creationId="{AC667917-4987-5C55-1AB0-6ADE21858932}"/>
          </ac:spMkLst>
        </pc:spChg>
        <pc:spChg chg="del">
          <ac:chgData name="Martin Richards" userId="ebc9b6ae-69f0-455b-b337-207e73494a6e" providerId="ADAL" clId="{3808EEAD-4D16-4D7F-A31B-1D89680226A2}" dt="2024-04-05T02:30:59.046" v="179" actId="478"/>
          <ac:spMkLst>
            <pc:docMk/>
            <pc:sldMk cId="1471349586" sldId="262"/>
            <ac:spMk id="4" creationId="{00000000-0000-0000-0000-000000000000}"/>
          </ac:spMkLst>
        </pc:spChg>
        <pc:picChg chg="mod">
          <ac:chgData name="Martin Richards" userId="ebc9b6ae-69f0-455b-b337-207e73494a6e" providerId="ADAL" clId="{3808EEAD-4D16-4D7F-A31B-1D89680226A2}" dt="2024-04-05T02:31:03.194" v="180" actId="962"/>
          <ac:picMkLst>
            <pc:docMk/>
            <pc:sldMk cId="1471349586" sldId="262"/>
            <ac:picMk id="8" creationId="{00000000-0000-0000-0000-000000000000}"/>
          </ac:picMkLst>
        </pc:picChg>
      </pc:sldChg>
      <pc:sldChg chg="addSp delSp modSp mod">
        <pc:chgData name="Martin Richards" userId="ebc9b6ae-69f0-455b-b337-207e73494a6e" providerId="ADAL" clId="{3808EEAD-4D16-4D7F-A31B-1D89680226A2}" dt="2024-04-05T02:48:31.402" v="569"/>
        <pc:sldMkLst>
          <pc:docMk/>
          <pc:sldMk cId="4072756022" sldId="263"/>
        </pc:sldMkLst>
        <pc:spChg chg="mod">
          <ac:chgData name="Martin Richards" userId="ebc9b6ae-69f0-455b-b337-207e73494a6e" providerId="ADAL" clId="{3808EEAD-4D16-4D7F-A31B-1D89680226A2}" dt="2024-04-05T02:44:01.677" v="473" actId="14100"/>
          <ac:spMkLst>
            <pc:docMk/>
            <pc:sldMk cId="4072756022" sldId="263"/>
            <ac:spMk id="3" creationId="{AC667917-4987-5C55-1AB0-6ADE21858932}"/>
          </ac:spMkLst>
        </pc:spChg>
        <pc:spChg chg="del">
          <ac:chgData name="Martin Richards" userId="ebc9b6ae-69f0-455b-b337-207e73494a6e" providerId="ADAL" clId="{3808EEAD-4D16-4D7F-A31B-1D89680226A2}" dt="2024-04-05T02:31:30.115" v="181" actId="478"/>
          <ac:spMkLst>
            <pc:docMk/>
            <pc:sldMk cId="4072756022" sldId="263"/>
            <ac:spMk id="4" creationId="{00000000-0000-0000-0000-000000000000}"/>
          </ac:spMkLst>
        </pc:spChg>
        <pc:spChg chg="add mod">
          <ac:chgData name="Martin Richards" userId="ebc9b6ae-69f0-455b-b337-207e73494a6e" providerId="ADAL" clId="{3808EEAD-4D16-4D7F-A31B-1D89680226A2}" dt="2024-04-05T02:47:49.329" v="568"/>
          <ac:spMkLst>
            <pc:docMk/>
            <pc:sldMk cId="4072756022" sldId="263"/>
            <ac:spMk id="5" creationId="{EDDFB394-1AA0-471C-2264-EFB3227EC4E2}"/>
          </ac:spMkLst>
        </pc:spChg>
        <pc:spChg chg="mod">
          <ac:chgData name="Martin Richards" userId="ebc9b6ae-69f0-455b-b337-207e73494a6e" providerId="ADAL" clId="{3808EEAD-4D16-4D7F-A31B-1D89680226A2}" dt="2024-04-05T02:48:31.402" v="569"/>
          <ac:spMkLst>
            <pc:docMk/>
            <pc:sldMk cId="4072756022" sldId="263"/>
            <ac:spMk id="7" creationId="{332BDE0D-82E8-33CB-0C81-D1B6F0534A62}"/>
          </ac:spMkLst>
        </pc:spChg>
        <pc:picChg chg="mod">
          <ac:chgData name="Martin Richards" userId="ebc9b6ae-69f0-455b-b337-207e73494a6e" providerId="ADAL" clId="{3808EEAD-4D16-4D7F-A31B-1D89680226A2}" dt="2024-04-05T02:31:34.789" v="182" actId="962"/>
          <ac:picMkLst>
            <pc:docMk/>
            <pc:sldMk cId="4072756022" sldId="263"/>
            <ac:picMk id="8" creationId="{00000000-0000-0000-0000-000000000000}"/>
          </ac:picMkLst>
        </pc:picChg>
      </pc:sldChg>
      <pc:sldChg chg="addSp delSp modSp mod">
        <pc:chgData name="Martin Richards" userId="ebc9b6ae-69f0-455b-b337-207e73494a6e" providerId="ADAL" clId="{3808EEAD-4D16-4D7F-A31B-1D89680226A2}" dt="2024-04-05T02:48:42.904" v="572"/>
        <pc:sldMkLst>
          <pc:docMk/>
          <pc:sldMk cId="4058318357" sldId="264"/>
        </pc:sldMkLst>
        <pc:spChg chg="add mod">
          <ac:chgData name="Martin Richards" userId="ebc9b6ae-69f0-455b-b337-207e73494a6e" providerId="ADAL" clId="{3808EEAD-4D16-4D7F-A31B-1D89680226A2}" dt="2024-04-05T02:48:42.904" v="572"/>
          <ac:spMkLst>
            <pc:docMk/>
            <pc:sldMk cId="4058318357" sldId="264"/>
            <ac:spMk id="2" creationId="{04D62FED-1715-CCBC-59DB-2D661A1F53E0}"/>
          </ac:spMkLst>
        </pc:spChg>
        <pc:spChg chg="mod">
          <ac:chgData name="Martin Richards" userId="ebc9b6ae-69f0-455b-b337-207e73494a6e" providerId="ADAL" clId="{3808EEAD-4D16-4D7F-A31B-1D89680226A2}" dt="2024-04-05T02:44:35.888" v="495" actId="14100"/>
          <ac:spMkLst>
            <pc:docMk/>
            <pc:sldMk cId="4058318357" sldId="264"/>
            <ac:spMk id="3" creationId="{AC667917-4987-5C55-1AB0-6ADE21858932}"/>
          </ac:spMkLst>
        </pc:spChg>
        <pc:spChg chg="del">
          <ac:chgData name="Martin Richards" userId="ebc9b6ae-69f0-455b-b337-207e73494a6e" providerId="ADAL" clId="{3808EEAD-4D16-4D7F-A31B-1D89680226A2}" dt="2024-04-05T02:33:32.925" v="265" actId="478"/>
          <ac:spMkLst>
            <pc:docMk/>
            <pc:sldMk cId="4058318357" sldId="264"/>
            <ac:spMk id="4" creationId="{00000000-0000-0000-0000-000000000000}"/>
          </ac:spMkLst>
        </pc:spChg>
        <pc:spChg chg="mod">
          <ac:chgData name="Martin Richards" userId="ebc9b6ae-69f0-455b-b337-207e73494a6e" providerId="ADAL" clId="{3808EEAD-4D16-4D7F-A31B-1D89680226A2}" dt="2024-04-05T02:33:56.821" v="324" actId="962"/>
          <ac:spMkLst>
            <pc:docMk/>
            <pc:sldMk cId="4058318357" sldId="264"/>
            <ac:spMk id="7" creationId="{332BDE0D-82E8-33CB-0C81-D1B6F0534A62}"/>
          </ac:spMkLst>
        </pc:spChg>
        <pc:picChg chg="mod">
          <ac:chgData name="Martin Richards" userId="ebc9b6ae-69f0-455b-b337-207e73494a6e" providerId="ADAL" clId="{3808EEAD-4D16-4D7F-A31B-1D89680226A2}" dt="2024-04-05T02:33:36.132" v="266" actId="962"/>
          <ac:picMkLst>
            <pc:docMk/>
            <pc:sldMk cId="4058318357" sldId="264"/>
            <ac:picMk id="8" creationId="{00000000-0000-0000-0000-000000000000}"/>
          </ac:picMkLst>
        </pc:picChg>
      </pc:sldChg>
      <pc:sldChg chg="addSp delSp modSp mod">
        <pc:chgData name="Martin Richards" userId="ebc9b6ae-69f0-455b-b337-207e73494a6e" providerId="ADAL" clId="{3808EEAD-4D16-4D7F-A31B-1D89680226A2}" dt="2024-04-05T02:48:55.799" v="575"/>
        <pc:sldMkLst>
          <pc:docMk/>
          <pc:sldMk cId="3590877516" sldId="265"/>
        </pc:sldMkLst>
        <pc:spChg chg="add mod">
          <ac:chgData name="Martin Richards" userId="ebc9b6ae-69f0-455b-b337-207e73494a6e" providerId="ADAL" clId="{3808EEAD-4D16-4D7F-A31B-1D89680226A2}" dt="2024-04-05T02:48:55.799" v="575"/>
          <ac:spMkLst>
            <pc:docMk/>
            <pc:sldMk cId="3590877516" sldId="265"/>
            <ac:spMk id="2" creationId="{B727AC6A-4633-BC4A-945E-D6EBF58F3141}"/>
          </ac:spMkLst>
        </pc:spChg>
        <pc:spChg chg="mod">
          <ac:chgData name="Martin Richards" userId="ebc9b6ae-69f0-455b-b337-207e73494a6e" providerId="ADAL" clId="{3808EEAD-4D16-4D7F-A31B-1D89680226A2}" dt="2024-04-05T02:45:04.469" v="527" actId="1076"/>
          <ac:spMkLst>
            <pc:docMk/>
            <pc:sldMk cId="3590877516" sldId="265"/>
            <ac:spMk id="3" creationId="{AC667917-4987-5C55-1AB0-6ADE21858932}"/>
          </ac:spMkLst>
        </pc:spChg>
        <pc:spChg chg="del">
          <ac:chgData name="Martin Richards" userId="ebc9b6ae-69f0-455b-b337-207e73494a6e" providerId="ADAL" clId="{3808EEAD-4D16-4D7F-A31B-1D89680226A2}" dt="2024-04-05T02:37:45.944" v="325" actId="478"/>
          <ac:spMkLst>
            <pc:docMk/>
            <pc:sldMk cId="3590877516" sldId="265"/>
            <ac:spMk id="4" creationId="{00000000-0000-0000-0000-000000000000}"/>
          </ac:spMkLst>
        </pc:spChg>
        <pc:spChg chg="mod">
          <ac:chgData name="Martin Richards" userId="ebc9b6ae-69f0-455b-b337-207e73494a6e" providerId="ADAL" clId="{3808EEAD-4D16-4D7F-A31B-1D89680226A2}" dt="2024-04-05T02:37:59.132" v="336" actId="962"/>
          <ac:spMkLst>
            <pc:docMk/>
            <pc:sldMk cId="3590877516" sldId="265"/>
            <ac:spMk id="7" creationId="{332BDE0D-82E8-33CB-0C81-D1B6F0534A62}"/>
          </ac:spMkLst>
        </pc:spChg>
        <pc:picChg chg="mod">
          <ac:chgData name="Martin Richards" userId="ebc9b6ae-69f0-455b-b337-207e73494a6e" providerId="ADAL" clId="{3808EEAD-4D16-4D7F-A31B-1D89680226A2}" dt="2024-04-05T02:37:50.061" v="326" actId="962"/>
          <ac:picMkLst>
            <pc:docMk/>
            <pc:sldMk cId="3590877516" sldId="265"/>
            <ac:picMk id="8" creationId="{00000000-0000-0000-0000-000000000000}"/>
          </ac:picMkLst>
        </pc:picChg>
      </pc:sldChg>
      <pc:sldChg chg="delSp modSp mod delCm">
        <pc:chgData name="Martin Richards" userId="ebc9b6ae-69f0-455b-b337-207e73494a6e" providerId="ADAL" clId="{3808EEAD-4D16-4D7F-A31B-1D89680226A2}" dt="2024-04-05T02:45:18.485" v="542" actId="33553"/>
        <pc:sldMkLst>
          <pc:docMk/>
          <pc:sldMk cId="3782412323" sldId="266"/>
        </pc:sldMkLst>
        <pc:spChg chg="mod">
          <ac:chgData name="Martin Richards" userId="ebc9b6ae-69f0-455b-b337-207e73494a6e" providerId="ADAL" clId="{3808EEAD-4D16-4D7F-A31B-1D89680226A2}" dt="2024-04-05T02:45:18.485" v="542" actId="33553"/>
          <ac:spMkLst>
            <pc:docMk/>
            <pc:sldMk cId="3782412323" sldId="266"/>
            <ac:spMk id="3" creationId="{AC667917-4987-5C55-1AB0-6ADE21858932}"/>
          </ac:spMkLst>
        </pc:spChg>
        <pc:spChg chg="del">
          <ac:chgData name="Martin Richards" userId="ebc9b6ae-69f0-455b-b337-207e73494a6e" providerId="ADAL" clId="{3808EEAD-4D16-4D7F-A31B-1D89680226A2}" dt="2024-04-05T02:38:12.747" v="337" actId="478"/>
          <ac:spMkLst>
            <pc:docMk/>
            <pc:sldMk cId="3782412323" sldId="266"/>
            <ac:spMk id="4" creationId="{00000000-0000-0000-0000-000000000000}"/>
          </ac:spMkLst>
        </pc:spChg>
        <pc:spChg chg="mod">
          <ac:chgData name="Martin Richards" userId="ebc9b6ae-69f0-455b-b337-207e73494a6e" providerId="ADAL" clId="{3808EEAD-4D16-4D7F-A31B-1D89680226A2}" dt="2024-04-05T02:38:39.743" v="349" actId="962"/>
          <ac:spMkLst>
            <pc:docMk/>
            <pc:sldMk cId="3782412323" sldId="266"/>
            <ac:spMk id="7" creationId="{332BDE0D-82E8-33CB-0C81-D1B6F0534A62}"/>
          </ac:spMkLst>
        </pc:spChg>
        <pc:picChg chg="mod">
          <ac:chgData name="Martin Richards" userId="ebc9b6ae-69f0-455b-b337-207e73494a6e" providerId="ADAL" clId="{3808EEAD-4D16-4D7F-A31B-1D89680226A2}" dt="2024-04-05T02:38:33.672" v="339" actId="962"/>
          <ac:picMkLst>
            <pc:docMk/>
            <pc:sldMk cId="3782412323" sldId="266"/>
            <ac:picMk id="8" creationId="{00000000-0000-0000-0000-000000000000}"/>
          </ac:picMkLst>
        </pc:picChg>
      </pc:sldChg>
      <pc:sldChg chg="delSp modSp mod">
        <pc:chgData name="Martin Richards" userId="ebc9b6ae-69f0-455b-b337-207e73494a6e" providerId="ADAL" clId="{3808EEAD-4D16-4D7F-A31B-1D89680226A2}" dt="2024-04-05T02:45:26.546" v="543" actId="33553"/>
        <pc:sldMkLst>
          <pc:docMk/>
          <pc:sldMk cId="1753435865" sldId="267"/>
        </pc:sldMkLst>
        <pc:spChg chg="mod">
          <ac:chgData name="Martin Richards" userId="ebc9b6ae-69f0-455b-b337-207e73494a6e" providerId="ADAL" clId="{3808EEAD-4D16-4D7F-A31B-1D89680226A2}" dt="2024-04-05T02:45:26.546" v="543" actId="33553"/>
          <ac:spMkLst>
            <pc:docMk/>
            <pc:sldMk cId="1753435865" sldId="267"/>
            <ac:spMk id="3" creationId="{AC667917-4987-5C55-1AB0-6ADE21858932}"/>
          </ac:spMkLst>
        </pc:spChg>
        <pc:spChg chg="del">
          <ac:chgData name="Martin Richards" userId="ebc9b6ae-69f0-455b-b337-207e73494a6e" providerId="ADAL" clId="{3808EEAD-4D16-4D7F-A31B-1D89680226A2}" dt="2024-04-05T02:38:53.724" v="350" actId="478"/>
          <ac:spMkLst>
            <pc:docMk/>
            <pc:sldMk cId="1753435865" sldId="267"/>
            <ac:spMk id="4" creationId="{00000000-0000-0000-0000-000000000000}"/>
          </ac:spMkLst>
        </pc:spChg>
        <pc:spChg chg="mod">
          <ac:chgData name="Martin Richards" userId="ebc9b6ae-69f0-455b-b337-207e73494a6e" providerId="ADAL" clId="{3808EEAD-4D16-4D7F-A31B-1D89680226A2}" dt="2024-04-05T02:39:08.706" v="381" actId="962"/>
          <ac:spMkLst>
            <pc:docMk/>
            <pc:sldMk cId="1753435865" sldId="267"/>
            <ac:spMk id="7" creationId="{332BDE0D-82E8-33CB-0C81-D1B6F0534A62}"/>
          </ac:spMkLst>
        </pc:spChg>
        <pc:picChg chg="mod">
          <ac:chgData name="Martin Richards" userId="ebc9b6ae-69f0-455b-b337-207e73494a6e" providerId="ADAL" clId="{3808EEAD-4D16-4D7F-A31B-1D89680226A2}" dt="2024-04-05T02:38:58.108" v="351" actId="962"/>
          <ac:picMkLst>
            <pc:docMk/>
            <pc:sldMk cId="1753435865" sldId="267"/>
            <ac:picMk id="8" creationId="{00000000-0000-0000-0000-000000000000}"/>
          </ac:picMkLst>
        </pc:picChg>
      </pc:sldChg>
      <pc:sldChg chg="addSp delSp modSp mod">
        <pc:chgData name="Martin Richards" userId="ebc9b6ae-69f0-455b-b337-207e73494a6e" providerId="ADAL" clId="{3808EEAD-4D16-4D7F-A31B-1D89680226A2}" dt="2024-04-05T02:49:21.594" v="579" actId="962"/>
        <pc:sldMkLst>
          <pc:docMk/>
          <pc:sldMk cId="389177528" sldId="268"/>
        </pc:sldMkLst>
        <pc:spChg chg="add mod">
          <ac:chgData name="Martin Richards" userId="ebc9b6ae-69f0-455b-b337-207e73494a6e" providerId="ADAL" clId="{3808EEAD-4D16-4D7F-A31B-1D89680226A2}" dt="2024-04-05T02:45:55.912" v="548"/>
          <ac:spMkLst>
            <pc:docMk/>
            <pc:sldMk cId="389177528" sldId="268"/>
            <ac:spMk id="3" creationId="{A17202AA-5DCF-A0E6-20B5-F39B1412AD33}"/>
          </ac:spMkLst>
        </pc:spChg>
        <pc:spChg chg="del">
          <ac:chgData name="Martin Richards" userId="ebc9b6ae-69f0-455b-b337-207e73494a6e" providerId="ADAL" clId="{3808EEAD-4D16-4D7F-A31B-1D89680226A2}" dt="2024-04-05T02:27:35.164" v="3" actId="478"/>
          <ac:spMkLst>
            <pc:docMk/>
            <pc:sldMk cId="389177528" sldId="268"/>
            <ac:spMk id="4" creationId="{00000000-0000-0000-0000-000000000000}"/>
          </ac:spMkLst>
        </pc:spChg>
        <pc:spChg chg="mod">
          <ac:chgData name="Martin Richards" userId="ebc9b6ae-69f0-455b-b337-207e73494a6e" providerId="ADAL" clId="{3808EEAD-4D16-4D7F-A31B-1D89680226A2}" dt="2024-04-05T02:39:52.188" v="387" actId="1076"/>
          <ac:spMkLst>
            <pc:docMk/>
            <pc:sldMk cId="389177528" sldId="268"/>
            <ac:spMk id="6" creationId="{3FF63003-0FCE-42E1-8385-B53C17E18F54}"/>
          </ac:spMkLst>
        </pc:spChg>
        <pc:picChg chg="mod">
          <ac:chgData name="Martin Richards" userId="ebc9b6ae-69f0-455b-b337-207e73494a6e" providerId="ADAL" clId="{3808EEAD-4D16-4D7F-A31B-1D89680226A2}" dt="2024-04-05T02:49:21.594" v="579" actId="962"/>
          <ac:picMkLst>
            <pc:docMk/>
            <pc:sldMk cId="389177528" sldId="268"/>
            <ac:picMk id="5" creationId="{1C8EB673-3D29-7F39-7196-A486E4F07A87}"/>
          </ac:picMkLst>
        </pc:picChg>
        <pc:picChg chg="mod">
          <ac:chgData name="Martin Richards" userId="ebc9b6ae-69f0-455b-b337-207e73494a6e" providerId="ADAL" clId="{3808EEAD-4D16-4D7F-A31B-1D89680226A2}" dt="2024-04-05T02:27:38.702" v="4" actId="962"/>
          <ac:picMkLst>
            <pc:docMk/>
            <pc:sldMk cId="389177528" sldId="268"/>
            <ac:picMk id="8" creationId="{00000000-0000-0000-0000-000000000000}"/>
          </ac:picMkLst>
        </pc:picChg>
        <pc:picChg chg="mod">
          <ac:chgData name="Martin Richards" userId="ebc9b6ae-69f0-455b-b337-207e73494a6e" providerId="ADAL" clId="{3808EEAD-4D16-4D7F-A31B-1D89680226A2}" dt="2024-04-05T02:40:20.810" v="393" actId="1076"/>
          <ac:picMkLst>
            <pc:docMk/>
            <pc:sldMk cId="389177528" sldId="268"/>
            <ac:picMk id="10" creationId="{DE61800A-2BDB-6C94-E051-6D66F97A07E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8809E7-2E17-4073-A427-43747C018F89}" type="datetimeFigureOut">
              <a:rPr lang="en-AU" smtClean="0"/>
              <a:t>5/04/2024</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10082F-AEC2-4A97-B46B-D0BE863F0ADC}" type="slidenum">
              <a:rPr lang="en-AU" smtClean="0"/>
              <a:t>‹#›</a:t>
            </a:fld>
            <a:endParaRPr lang="en-AU"/>
          </a:p>
        </p:txBody>
      </p:sp>
    </p:spTree>
    <p:extLst>
      <p:ext uri="{BB962C8B-B14F-4D97-AF65-F5344CB8AC3E}">
        <p14:creationId xmlns:p14="http://schemas.microsoft.com/office/powerpoint/2010/main" val="3783544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pixabay.com/sound-effects/search/intro/"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hlinkClick r:id="rId3"/>
              </a:rPr>
              <a:t>https://pixabay.com/sound-effects/search/intro/</a:t>
            </a:r>
            <a:endParaRPr lang="en-AU" dirty="0"/>
          </a:p>
        </p:txBody>
      </p:sp>
      <p:sp>
        <p:nvSpPr>
          <p:cNvPr id="4" name="Slide Number Placeholder 3"/>
          <p:cNvSpPr>
            <a:spLocks noGrp="1"/>
          </p:cNvSpPr>
          <p:nvPr>
            <p:ph type="sldNum" sz="quarter" idx="5"/>
          </p:nvPr>
        </p:nvSpPr>
        <p:spPr/>
        <p:txBody>
          <a:bodyPr/>
          <a:lstStyle/>
          <a:p>
            <a:fld id="{AF10082F-AEC2-4A97-B46B-D0BE863F0ADC}" type="slidenum">
              <a:rPr lang="en-AU" smtClean="0"/>
              <a:t>4</a:t>
            </a:fld>
            <a:endParaRPr lang="en-AU"/>
          </a:p>
        </p:txBody>
      </p:sp>
    </p:spTree>
    <p:extLst>
      <p:ext uri="{BB962C8B-B14F-4D97-AF65-F5344CB8AC3E}">
        <p14:creationId xmlns:p14="http://schemas.microsoft.com/office/powerpoint/2010/main" val="1592271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552395D1-EEA3-4221-80BF-584347AFCA23}" type="datetimeFigureOut">
              <a:rPr lang="en-AU" smtClean="0"/>
              <a:t>5/04/2024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5D584D1-FF6D-4EFE-9F86-26814FEC0577}" type="slidenum">
              <a:rPr lang="en-AU" smtClean="0"/>
              <a:t>‹#›</a:t>
            </a:fld>
            <a:endParaRPr lang="en-AU"/>
          </a:p>
        </p:txBody>
      </p:sp>
    </p:spTree>
    <p:extLst>
      <p:ext uri="{BB962C8B-B14F-4D97-AF65-F5344CB8AC3E}">
        <p14:creationId xmlns:p14="http://schemas.microsoft.com/office/powerpoint/2010/main" val="1780185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552395D1-EEA3-4221-80BF-584347AFCA23}" type="datetimeFigureOut">
              <a:rPr lang="en-AU" smtClean="0"/>
              <a:t>5/04/2024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5D584D1-FF6D-4EFE-9F86-26814FEC0577}" type="slidenum">
              <a:rPr lang="en-AU" smtClean="0"/>
              <a:t>‹#›</a:t>
            </a:fld>
            <a:endParaRPr lang="en-AU"/>
          </a:p>
        </p:txBody>
      </p:sp>
    </p:spTree>
    <p:extLst>
      <p:ext uri="{BB962C8B-B14F-4D97-AF65-F5344CB8AC3E}">
        <p14:creationId xmlns:p14="http://schemas.microsoft.com/office/powerpoint/2010/main" val="2646096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552395D1-EEA3-4221-80BF-584347AFCA23}" type="datetimeFigureOut">
              <a:rPr lang="en-AU" smtClean="0"/>
              <a:t>5/04/2024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5D584D1-FF6D-4EFE-9F86-26814FEC0577}" type="slidenum">
              <a:rPr lang="en-AU" smtClean="0"/>
              <a:t>‹#›</a:t>
            </a:fld>
            <a:endParaRPr lang="en-AU"/>
          </a:p>
        </p:txBody>
      </p:sp>
    </p:spTree>
    <p:extLst>
      <p:ext uri="{BB962C8B-B14F-4D97-AF65-F5344CB8AC3E}">
        <p14:creationId xmlns:p14="http://schemas.microsoft.com/office/powerpoint/2010/main" val="507520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552395D1-EEA3-4221-80BF-584347AFCA23}" type="datetimeFigureOut">
              <a:rPr lang="en-AU" smtClean="0"/>
              <a:t>5/04/2024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5D584D1-FF6D-4EFE-9F86-26814FEC0577}" type="slidenum">
              <a:rPr lang="en-AU" smtClean="0"/>
              <a:t>‹#›</a:t>
            </a:fld>
            <a:endParaRPr lang="en-AU"/>
          </a:p>
        </p:txBody>
      </p:sp>
    </p:spTree>
    <p:extLst>
      <p:ext uri="{BB962C8B-B14F-4D97-AF65-F5344CB8AC3E}">
        <p14:creationId xmlns:p14="http://schemas.microsoft.com/office/powerpoint/2010/main" val="3753853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2395D1-EEA3-4221-80BF-584347AFCA23}" type="datetimeFigureOut">
              <a:rPr lang="en-AU" smtClean="0"/>
              <a:t>5/04/2024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5D584D1-FF6D-4EFE-9F86-26814FEC0577}" type="slidenum">
              <a:rPr lang="en-AU" smtClean="0"/>
              <a:t>‹#›</a:t>
            </a:fld>
            <a:endParaRPr lang="en-AU"/>
          </a:p>
        </p:txBody>
      </p:sp>
    </p:spTree>
    <p:extLst>
      <p:ext uri="{BB962C8B-B14F-4D97-AF65-F5344CB8AC3E}">
        <p14:creationId xmlns:p14="http://schemas.microsoft.com/office/powerpoint/2010/main" val="4035840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552395D1-EEA3-4221-80BF-584347AFCA23}" type="datetimeFigureOut">
              <a:rPr lang="en-AU" smtClean="0"/>
              <a:t>5/04/2024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5D584D1-FF6D-4EFE-9F86-26814FEC0577}" type="slidenum">
              <a:rPr lang="en-AU" smtClean="0"/>
              <a:t>‹#›</a:t>
            </a:fld>
            <a:endParaRPr lang="en-AU"/>
          </a:p>
        </p:txBody>
      </p:sp>
    </p:spTree>
    <p:extLst>
      <p:ext uri="{BB962C8B-B14F-4D97-AF65-F5344CB8AC3E}">
        <p14:creationId xmlns:p14="http://schemas.microsoft.com/office/powerpoint/2010/main" val="3034333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552395D1-EEA3-4221-80BF-584347AFCA23}" type="datetimeFigureOut">
              <a:rPr lang="en-AU" smtClean="0"/>
              <a:t>5/04/2024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75D584D1-FF6D-4EFE-9F86-26814FEC0577}" type="slidenum">
              <a:rPr lang="en-AU" smtClean="0"/>
              <a:t>‹#›</a:t>
            </a:fld>
            <a:endParaRPr lang="en-AU"/>
          </a:p>
        </p:txBody>
      </p:sp>
    </p:spTree>
    <p:extLst>
      <p:ext uri="{BB962C8B-B14F-4D97-AF65-F5344CB8AC3E}">
        <p14:creationId xmlns:p14="http://schemas.microsoft.com/office/powerpoint/2010/main" val="3773739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552395D1-EEA3-4221-80BF-584347AFCA23}" type="datetimeFigureOut">
              <a:rPr lang="en-AU" smtClean="0"/>
              <a:t>5/04/2024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75D584D1-FF6D-4EFE-9F86-26814FEC0577}" type="slidenum">
              <a:rPr lang="en-AU" smtClean="0"/>
              <a:t>‹#›</a:t>
            </a:fld>
            <a:endParaRPr lang="en-AU"/>
          </a:p>
        </p:txBody>
      </p:sp>
    </p:spTree>
    <p:extLst>
      <p:ext uri="{BB962C8B-B14F-4D97-AF65-F5344CB8AC3E}">
        <p14:creationId xmlns:p14="http://schemas.microsoft.com/office/powerpoint/2010/main" val="814365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2395D1-EEA3-4221-80BF-584347AFCA23}" type="datetimeFigureOut">
              <a:rPr lang="en-AU" smtClean="0"/>
              <a:t>5/04/2024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75D584D1-FF6D-4EFE-9F86-26814FEC0577}" type="slidenum">
              <a:rPr lang="en-AU" smtClean="0"/>
              <a:t>‹#›</a:t>
            </a:fld>
            <a:endParaRPr lang="en-AU"/>
          </a:p>
        </p:txBody>
      </p:sp>
    </p:spTree>
    <p:extLst>
      <p:ext uri="{BB962C8B-B14F-4D97-AF65-F5344CB8AC3E}">
        <p14:creationId xmlns:p14="http://schemas.microsoft.com/office/powerpoint/2010/main" val="1360142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2395D1-EEA3-4221-80BF-584347AFCA23}" type="datetimeFigureOut">
              <a:rPr lang="en-AU" smtClean="0"/>
              <a:t>5/04/2024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5D584D1-FF6D-4EFE-9F86-26814FEC0577}" type="slidenum">
              <a:rPr lang="en-AU" smtClean="0"/>
              <a:t>‹#›</a:t>
            </a:fld>
            <a:endParaRPr lang="en-AU"/>
          </a:p>
        </p:txBody>
      </p:sp>
    </p:spTree>
    <p:extLst>
      <p:ext uri="{BB962C8B-B14F-4D97-AF65-F5344CB8AC3E}">
        <p14:creationId xmlns:p14="http://schemas.microsoft.com/office/powerpoint/2010/main" val="3641778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2395D1-EEA3-4221-80BF-584347AFCA23}" type="datetimeFigureOut">
              <a:rPr lang="en-AU" smtClean="0"/>
              <a:t>5/04/2024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5D584D1-FF6D-4EFE-9F86-26814FEC0577}" type="slidenum">
              <a:rPr lang="en-AU" smtClean="0"/>
              <a:t>‹#›</a:t>
            </a:fld>
            <a:endParaRPr lang="en-AU"/>
          </a:p>
        </p:txBody>
      </p:sp>
    </p:spTree>
    <p:extLst>
      <p:ext uri="{BB962C8B-B14F-4D97-AF65-F5344CB8AC3E}">
        <p14:creationId xmlns:p14="http://schemas.microsoft.com/office/powerpoint/2010/main" val="2106137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2395D1-EEA3-4221-80BF-584347AFCA23}" type="datetimeFigureOut">
              <a:rPr lang="en-AU" smtClean="0"/>
              <a:t>5/04/2024</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D584D1-FF6D-4EFE-9F86-26814FEC0577}" type="slidenum">
              <a:rPr lang="en-AU" smtClean="0"/>
              <a:t>‹#›</a:t>
            </a:fld>
            <a:endParaRPr lang="en-AU"/>
          </a:p>
        </p:txBody>
      </p:sp>
    </p:spTree>
    <p:extLst>
      <p:ext uri="{BB962C8B-B14F-4D97-AF65-F5344CB8AC3E}">
        <p14:creationId xmlns:p14="http://schemas.microsoft.com/office/powerpoint/2010/main" val="3579558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s://pixabay.com/sound-effects/search/intro/"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2055">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8" name="Rectangle 2057">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0" name="Rectangle 2059">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99" y="643468"/>
            <a:ext cx="8178800"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oogle Shape;332;ge184bee69b_0_127">
            <a:extLst>
              <a:ext uri="{C183D7F6-B498-43B3-948B-1728B52AA6E4}">
                <adec:decorative xmlns:adec="http://schemas.microsoft.com/office/drawing/2017/decorative" val="1"/>
              </a:ext>
            </a:extLst>
          </p:cNvPr>
          <p:cNvPicPr preferRelativeResize="0"/>
          <p:nvPr/>
        </p:nvPicPr>
        <p:blipFill>
          <a:blip r:embed="rId2">
            <a:alphaModFix/>
          </a:blip>
          <a:stretch>
            <a:fillRect/>
          </a:stretch>
        </p:blipFill>
        <p:spPr>
          <a:xfrm>
            <a:off x="7808696" y="6485405"/>
            <a:ext cx="1014484" cy="257915"/>
          </a:xfrm>
          <a:prstGeom prst="rect">
            <a:avLst/>
          </a:prstGeom>
          <a:noFill/>
          <a:ln>
            <a:noFill/>
          </a:ln>
        </p:spPr>
      </p:pic>
      <p:sp>
        <p:nvSpPr>
          <p:cNvPr id="6" name="Title 5">
            <a:extLst>
              <a:ext uri="{FF2B5EF4-FFF2-40B4-BE49-F238E27FC236}">
                <a16:creationId xmlns:a16="http://schemas.microsoft.com/office/drawing/2014/main" id="{3FF63003-0FCE-42E1-8385-B53C17E18F54}"/>
              </a:ext>
            </a:extLst>
          </p:cNvPr>
          <p:cNvSpPr txBox="1">
            <a:spLocks noGrp="1"/>
          </p:cNvSpPr>
          <p:nvPr>
            <p:ph type="title" idx="4294967295"/>
          </p:nvPr>
        </p:nvSpPr>
        <p:spPr>
          <a:xfrm>
            <a:off x="827584" y="1165301"/>
            <a:ext cx="6035991" cy="120032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chemeClr val="tx1"/>
                </a:solidFill>
                <a:effectLst/>
                <a:uLnTx/>
                <a:uFillTx/>
                <a:latin typeface="Arial"/>
                <a:ea typeface="+mn-ea"/>
                <a:cs typeface="Arial"/>
              </a:rPr>
              <a:t>Creating and manipulating sound waves</a:t>
            </a:r>
            <a:endParaRPr kumimoji="0" lang="en-US" sz="3600" b="0" i="0" u="none" strike="noStrike" kern="1200" cap="none" spc="0" normalizeH="0" baseline="0" noProof="0" dirty="0">
              <a:ln>
                <a:noFill/>
              </a:ln>
              <a:solidFill>
                <a:schemeClr val="tx1"/>
              </a:solidFill>
              <a:effectLst/>
              <a:uLnTx/>
              <a:uFillTx/>
              <a:latin typeface="+mn-lt"/>
              <a:ea typeface="+mn-ea"/>
              <a:cs typeface="+mn-cs"/>
            </a:endParaRPr>
          </a:p>
        </p:txBody>
      </p:sp>
      <p:pic>
        <p:nvPicPr>
          <p:cNvPr id="10" name="Picture 10" descr="A screenshot of a computer">
            <a:extLst>
              <a:ext uri="{FF2B5EF4-FFF2-40B4-BE49-F238E27FC236}">
                <a16:creationId xmlns:a16="http://schemas.microsoft.com/office/drawing/2014/main" id="{DE61800A-2BDB-6C94-E051-6D66F97A07E6}"/>
              </a:ext>
            </a:extLst>
          </p:cNvPr>
          <p:cNvPicPr>
            <a:picLocks noChangeAspect="1"/>
          </p:cNvPicPr>
          <p:nvPr/>
        </p:nvPicPr>
        <p:blipFill>
          <a:blip r:embed="rId3"/>
          <a:stretch>
            <a:fillRect/>
          </a:stretch>
        </p:blipFill>
        <p:spPr>
          <a:xfrm>
            <a:off x="1128132" y="2730548"/>
            <a:ext cx="5735443" cy="3339074"/>
          </a:xfrm>
          <a:prstGeom prst="rect">
            <a:avLst/>
          </a:prstGeom>
        </p:spPr>
      </p:pic>
      <p:pic>
        <p:nvPicPr>
          <p:cNvPr id="5" name="Picture 5" descr="A blue headphones with a colorful wave">
            <a:extLst>
              <a:ext uri="{FF2B5EF4-FFF2-40B4-BE49-F238E27FC236}">
                <a16:creationId xmlns:a16="http://schemas.microsoft.com/office/drawing/2014/main" id="{1C8EB673-3D29-7F39-7196-A486E4F07A87}"/>
              </a:ext>
            </a:extLst>
          </p:cNvPr>
          <p:cNvPicPr>
            <a:picLocks noChangeAspect="1"/>
          </p:cNvPicPr>
          <p:nvPr/>
        </p:nvPicPr>
        <p:blipFill>
          <a:blip r:embed="rId4"/>
          <a:stretch>
            <a:fillRect/>
          </a:stretch>
        </p:blipFill>
        <p:spPr>
          <a:xfrm>
            <a:off x="7092280" y="2708702"/>
            <a:ext cx="1158100" cy="1440598"/>
          </a:xfrm>
          <a:prstGeom prst="rect">
            <a:avLst/>
          </a:prstGeom>
        </p:spPr>
      </p:pic>
    </p:spTree>
    <p:extLst>
      <p:ext uri="{BB962C8B-B14F-4D97-AF65-F5344CB8AC3E}">
        <p14:creationId xmlns:p14="http://schemas.microsoft.com/office/powerpoint/2010/main" val="7199791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2055">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8" name="Rectangle 2057">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0" name="Rectangle 2059">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99" y="643468"/>
            <a:ext cx="8178800"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oogle Shape;332;ge184bee69b_0_127">
            <a:extLst>
              <a:ext uri="{C183D7F6-B498-43B3-948B-1728B52AA6E4}">
                <adec:decorative xmlns:adec="http://schemas.microsoft.com/office/drawing/2017/decorative" val="1"/>
              </a:ext>
            </a:extLst>
          </p:cNvPr>
          <p:cNvPicPr preferRelativeResize="0"/>
          <p:nvPr/>
        </p:nvPicPr>
        <p:blipFill>
          <a:blip r:embed="rId2">
            <a:alphaModFix/>
          </a:blip>
          <a:stretch>
            <a:fillRect/>
          </a:stretch>
        </p:blipFill>
        <p:spPr>
          <a:xfrm>
            <a:off x="7808696" y="6485405"/>
            <a:ext cx="1014484" cy="257915"/>
          </a:xfrm>
          <a:prstGeom prst="rect">
            <a:avLst/>
          </a:prstGeom>
          <a:noFill/>
          <a:ln>
            <a:noFill/>
          </a:ln>
        </p:spPr>
      </p:pic>
      <p:sp>
        <p:nvSpPr>
          <p:cNvPr id="3" name="Title 2">
            <a:extLst>
              <a:ext uri="{FF2B5EF4-FFF2-40B4-BE49-F238E27FC236}">
                <a16:creationId xmlns:a16="http://schemas.microsoft.com/office/drawing/2014/main" id="{AC667917-4987-5C55-1AB0-6ADE21858932}"/>
              </a:ext>
            </a:extLst>
          </p:cNvPr>
          <p:cNvSpPr txBox="1">
            <a:spLocks noGrp="1"/>
          </p:cNvSpPr>
          <p:nvPr>
            <p:ph type="title" idx="4294967295"/>
          </p:nvPr>
        </p:nvSpPr>
        <p:spPr>
          <a:xfrm>
            <a:off x="2161872" y="838221"/>
            <a:ext cx="4880516" cy="83099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chemeClr val="tx1"/>
                </a:solidFill>
                <a:effectLst/>
                <a:uLnTx/>
                <a:uFillTx/>
                <a:latin typeface="Arial"/>
                <a:ea typeface="+mn-ea"/>
                <a:cs typeface="Arial"/>
              </a:rPr>
              <a:t>Applying binary representation</a:t>
            </a:r>
            <a:endParaRPr kumimoji="0" lang="en-US" sz="1800" b="0" i="0" u="none" strike="noStrike" kern="1200" cap="none" spc="0" normalizeH="0" baseline="0" noProof="0" dirty="0">
              <a:ln>
                <a:noFill/>
              </a:ln>
              <a:solidFill>
                <a:schemeClr val="tx1"/>
              </a:solidFill>
              <a:effectLst/>
              <a:uLnTx/>
              <a:uFillTx/>
              <a:latin typeface="+mn-lt"/>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latin typeface="Arial"/>
              <a:ea typeface="+mn-ea"/>
              <a:cs typeface="Arial"/>
            </a:endParaRPr>
          </a:p>
        </p:txBody>
      </p:sp>
      <p:pic>
        <p:nvPicPr>
          <p:cNvPr id="5" name="Picture 5" descr="A screenshot of a computer">
            <a:extLst>
              <a:ext uri="{FF2B5EF4-FFF2-40B4-BE49-F238E27FC236}">
                <a16:creationId xmlns:a16="http://schemas.microsoft.com/office/drawing/2014/main" id="{E84F1AA8-381B-0BA7-3953-F35B1E1557F9}"/>
              </a:ext>
            </a:extLst>
          </p:cNvPr>
          <p:cNvPicPr>
            <a:picLocks noChangeAspect="1"/>
          </p:cNvPicPr>
          <p:nvPr/>
        </p:nvPicPr>
        <p:blipFill>
          <a:blip r:embed="rId3"/>
          <a:stretch>
            <a:fillRect/>
          </a:stretch>
        </p:blipFill>
        <p:spPr>
          <a:xfrm>
            <a:off x="482599" y="1734155"/>
            <a:ext cx="4880516" cy="3691614"/>
          </a:xfrm>
          <a:prstGeom prst="rect">
            <a:avLst/>
          </a:prstGeom>
        </p:spPr>
      </p:pic>
      <p:sp>
        <p:nvSpPr>
          <p:cNvPr id="7" name="Arrow: Down 6" descr="arrow">
            <a:extLst>
              <a:ext uri="{FF2B5EF4-FFF2-40B4-BE49-F238E27FC236}">
                <a16:creationId xmlns:a16="http://schemas.microsoft.com/office/drawing/2014/main" id="{332BDE0D-82E8-33CB-0C81-D1B6F0534A62}"/>
              </a:ext>
            </a:extLst>
          </p:cNvPr>
          <p:cNvSpPr/>
          <p:nvPr/>
        </p:nvSpPr>
        <p:spPr>
          <a:xfrm rot="16200000">
            <a:off x="639626" y="2453412"/>
            <a:ext cx="483219" cy="418170"/>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F9DA028D-DB01-3C31-DDD9-ED4250DAE081}"/>
              </a:ext>
            </a:extLst>
          </p:cNvPr>
          <p:cNvSpPr txBox="1"/>
          <p:nvPr/>
        </p:nvSpPr>
        <p:spPr>
          <a:xfrm>
            <a:off x="5572664" y="1733780"/>
            <a:ext cx="2743200"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b="1" dirty="0">
                <a:latin typeface="Arial"/>
                <a:cs typeface="Arial"/>
              </a:rPr>
              <a:t>Identify the amplitude value </a:t>
            </a:r>
            <a:endParaRPr lang="en-US" dirty="0"/>
          </a:p>
          <a:p>
            <a:r>
              <a:rPr lang="en-US" sz="1200" dirty="0">
                <a:latin typeface="Arial"/>
                <a:cs typeface="Arial"/>
              </a:rPr>
              <a:t>Look at the amplitude value associated with a specific point on the waveform in Audacity. For example, let’s say the amplitude value is 0.8.</a:t>
            </a:r>
            <a:endParaRPr lang="en-US" dirty="0"/>
          </a:p>
        </p:txBody>
      </p:sp>
      <p:sp>
        <p:nvSpPr>
          <p:cNvPr id="6" name="TextBox 5">
            <a:extLst>
              <a:ext uri="{FF2B5EF4-FFF2-40B4-BE49-F238E27FC236}">
                <a16:creationId xmlns:a16="http://schemas.microsoft.com/office/drawing/2014/main" id="{70BB8415-BEA0-4DFF-53AE-F0C771AA64CA}"/>
              </a:ext>
            </a:extLst>
          </p:cNvPr>
          <p:cNvSpPr txBox="1"/>
          <p:nvPr/>
        </p:nvSpPr>
        <p:spPr>
          <a:xfrm>
            <a:off x="5572664" y="2969187"/>
            <a:ext cx="2743200" cy="249299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b="1" dirty="0" err="1">
                <a:latin typeface="Arial"/>
                <a:cs typeface="Arial"/>
              </a:rPr>
              <a:t>Normalise</a:t>
            </a:r>
            <a:r>
              <a:rPr lang="en-US" sz="1200" b="1" dirty="0">
                <a:latin typeface="Arial"/>
                <a:cs typeface="Arial"/>
              </a:rPr>
              <a:t> the amplitude </a:t>
            </a:r>
            <a:endParaRPr lang="en-US" dirty="0"/>
          </a:p>
          <a:p>
            <a:r>
              <a:rPr lang="en-US" sz="1200" dirty="0" err="1">
                <a:latin typeface="Arial"/>
                <a:cs typeface="Arial"/>
              </a:rPr>
              <a:t>Normalise</a:t>
            </a:r>
            <a:r>
              <a:rPr lang="en-US" sz="1200" dirty="0">
                <a:latin typeface="Arial"/>
                <a:cs typeface="Arial"/>
              </a:rPr>
              <a:t> the amplitude value to a range of 0 to 1. This step is optional but can be helpful for consistency if the amplitude values in Audacity are not already within that range. For example, if the amplitude values in Audacity range from -1 to 1, you can add 1 to the amplitude value and divide it by 2.</a:t>
            </a:r>
            <a:br>
              <a:rPr lang="en-US" sz="1200" dirty="0">
                <a:latin typeface="Arial"/>
                <a:cs typeface="Arial"/>
              </a:rPr>
            </a:br>
            <a:br>
              <a:rPr lang="en-US" sz="1200" dirty="0">
                <a:latin typeface="Arial"/>
                <a:cs typeface="Arial"/>
              </a:rPr>
            </a:br>
            <a:r>
              <a:rPr lang="en-US" sz="1200" dirty="0">
                <a:latin typeface="Arial"/>
                <a:cs typeface="Arial"/>
              </a:rPr>
              <a:t>In this case: </a:t>
            </a:r>
          </a:p>
          <a:p>
            <a:r>
              <a:rPr lang="en-US" sz="1200" dirty="0">
                <a:latin typeface="Arial"/>
                <a:cs typeface="Arial"/>
              </a:rPr>
              <a:t>(0.8 + 1) / 2 = 0.9</a:t>
            </a:r>
            <a:endParaRPr lang="en-US" dirty="0"/>
          </a:p>
        </p:txBody>
      </p:sp>
    </p:spTree>
    <p:extLst>
      <p:ext uri="{BB962C8B-B14F-4D97-AF65-F5344CB8AC3E}">
        <p14:creationId xmlns:p14="http://schemas.microsoft.com/office/powerpoint/2010/main" val="3782412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2055">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8" name="Rectangle 2057">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0" name="Rectangle 2059">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99" y="643468"/>
            <a:ext cx="8178800"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oogle Shape;332;ge184bee69b_0_127">
            <a:extLst>
              <a:ext uri="{C183D7F6-B498-43B3-948B-1728B52AA6E4}">
                <adec:decorative xmlns:adec="http://schemas.microsoft.com/office/drawing/2017/decorative" val="1"/>
              </a:ext>
            </a:extLst>
          </p:cNvPr>
          <p:cNvPicPr preferRelativeResize="0"/>
          <p:nvPr/>
        </p:nvPicPr>
        <p:blipFill>
          <a:blip r:embed="rId2">
            <a:alphaModFix/>
          </a:blip>
          <a:stretch>
            <a:fillRect/>
          </a:stretch>
        </p:blipFill>
        <p:spPr>
          <a:xfrm>
            <a:off x="7808696" y="6485405"/>
            <a:ext cx="1014484" cy="257915"/>
          </a:xfrm>
          <a:prstGeom prst="rect">
            <a:avLst/>
          </a:prstGeom>
          <a:noFill/>
          <a:ln>
            <a:noFill/>
          </a:ln>
        </p:spPr>
      </p:pic>
      <p:sp>
        <p:nvSpPr>
          <p:cNvPr id="3" name="Title 2">
            <a:extLst>
              <a:ext uri="{FF2B5EF4-FFF2-40B4-BE49-F238E27FC236}">
                <a16:creationId xmlns:a16="http://schemas.microsoft.com/office/drawing/2014/main" id="{AC667917-4987-5C55-1AB0-6ADE21858932}"/>
              </a:ext>
            </a:extLst>
          </p:cNvPr>
          <p:cNvSpPr txBox="1">
            <a:spLocks noGrp="1"/>
          </p:cNvSpPr>
          <p:nvPr>
            <p:ph type="title" idx="4294967295"/>
          </p:nvPr>
        </p:nvSpPr>
        <p:spPr>
          <a:xfrm>
            <a:off x="2037457" y="1005764"/>
            <a:ext cx="4880516"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chemeClr val="tx1"/>
                </a:solidFill>
                <a:effectLst/>
                <a:uLnTx/>
                <a:uFillTx/>
                <a:latin typeface="Arial"/>
                <a:ea typeface="+mn-ea"/>
                <a:cs typeface="Arial"/>
              </a:rPr>
              <a:t>Applying binary representation</a:t>
            </a:r>
            <a:endParaRPr kumimoji="0" lang="en-US" sz="1800" b="0" i="0" u="none" strike="noStrike" kern="1200" cap="none" spc="0" normalizeH="0" baseline="0" noProof="0" dirty="0">
              <a:ln>
                <a:noFill/>
              </a:ln>
              <a:solidFill>
                <a:schemeClr val="tx1"/>
              </a:solidFill>
              <a:effectLst/>
              <a:uLnTx/>
              <a:uFillTx/>
              <a:latin typeface="+mn-lt"/>
              <a:ea typeface="+mn-ea"/>
              <a:cs typeface="Calibri"/>
            </a:endParaRPr>
          </a:p>
        </p:txBody>
      </p:sp>
      <p:pic>
        <p:nvPicPr>
          <p:cNvPr id="5" name="Picture 5" descr="A screenshot of a computer">
            <a:extLst>
              <a:ext uri="{FF2B5EF4-FFF2-40B4-BE49-F238E27FC236}">
                <a16:creationId xmlns:a16="http://schemas.microsoft.com/office/drawing/2014/main" id="{E84F1AA8-381B-0BA7-3953-F35B1E1557F9}"/>
              </a:ext>
            </a:extLst>
          </p:cNvPr>
          <p:cNvPicPr>
            <a:picLocks noChangeAspect="1"/>
          </p:cNvPicPr>
          <p:nvPr/>
        </p:nvPicPr>
        <p:blipFill>
          <a:blip r:embed="rId3"/>
          <a:stretch>
            <a:fillRect/>
          </a:stretch>
        </p:blipFill>
        <p:spPr>
          <a:xfrm>
            <a:off x="481220" y="1833029"/>
            <a:ext cx="4880516" cy="3691614"/>
          </a:xfrm>
          <a:prstGeom prst="rect">
            <a:avLst/>
          </a:prstGeom>
        </p:spPr>
      </p:pic>
      <p:sp>
        <p:nvSpPr>
          <p:cNvPr id="7" name="Arrow: Down 6" descr="arrow">
            <a:extLst>
              <a:ext uri="{FF2B5EF4-FFF2-40B4-BE49-F238E27FC236}">
                <a16:creationId xmlns:a16="http://schemas.microsoft.com/office/drawing/2014/main" id="{332BDE0D-82E8-33CB-0C81-D1B6F0534A62}"/>
              </a:ext>
            </a:extLst>
          </p:cNvPr>
          <p:cNvSpPr/>
          <p:nvPr/>
        </p:nvSpPr>
        <p:spPr>
          <a:xfrm rot="16200000">
            <a:off x="591575" y="2593363"/>
            <a:ext cx="483219" cy="418170"/>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F9DA028D-DB01-3C31-DDD9-ED4250DAE081}"/>
              </a:ext>
            </a:extLst>
          </p:cNvPr>
          <p:cNvSpPr txBox="1"/>
          <p:nvPr/>
        </p:nvSpPr>
        <p:spPr>
          <a:xfrm>
            <a:off x="5667555" y="1716657"/>
            <a:ext cx="2682815" cy="26776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b="1" dirty="0">
                <a:latin typeface="Arial"/>
                <a:cs typeface="Arial"/>
              </a:rPr>
              <a:t>Convert to binary</a:t>
            </a:r>
            <a:r>
              <a:rPr lang="en-US" sz="1200" dirty="0">
                <a:latin typeface="Arial"/>
                <a:cs typeface="Arial"/>
              </a:rPr>
              <a:t> </a:t>
            </a:r>
          </a:p>
          <a:p>
            <a:r>
              <a:rPr lang="en-US" sz="1200" dirty="0">
                <a:latin typeface="Arial"/>
                <a:cs typeface="Arial"/>
              </a:rPr>
              <a:t>Multiply the </a:t>
            </a:r>
            <a:r>
              <a:rPr lang="en-US" sz="1200" dirty="0" err="1">
                <a:latin typeface="Arial"/>
                <a:cs typeface="Arial"/>
              </a:rPr>
              <a:t>normalised</a:t>
            </a:r>
            <a:r>
              <a:rPr lang="en-US" sz="1200" dirty="0">
                <a:latin typeface="Arial"/>
                <a:cs typeface="Arial"/>
              </a:rPr>
              <a:t> amplitude value by a suitable factor, such as the maximum value representable by the desired bit depth. Then round the result to the nearest whole number.</a:t>
            </a:r>
            <a:br>
              <a:rPr lang="en-US" sz="1200" dirty="0">
                <a:latin typeface="Arial"/>
                <a:cs typeface="Arial"/>
              </a:rPr>
            </a:br>
            <a:r>
              <a:rPr lang="en-US" sz="1200" dirty="0">
                <a:latin typeface="Arial"/>
                <a:cs typeface="Arial"/>
              </a:rPr>
              <a:t> </a:t>
            </a:r>
          </a:p>
          <a:p>
            <a:pPr marL="285750" indent="-285750">
              <a:buFont typeface="Arial"/>
              <a:buChar char="•"/>
            </a:pPr>
            <a:r>
              <a:rPr lang="en-US" sz="1200" dirty="0">
                <a:latin typeface="Arial"/>
                <a:cs typeface="Arial"/>
              </a:rPr>
              <a:t>For example, if you are using a 4-bit depth, you can multiply 0.9 by 15 (the maximum value representable by 4 bits) to get 13.5. Rounded to the nearest whole number, the result is 14.</a:t>
            </a:r>
            <a:endParaRPr lang="en-US" dirty="0"/>
          </a:p>
          <a:p>
            <a:endParaRPr lang="en-US" sz="1200" b="1" dirty="0">
              <a:latin typeface="Arial"/>
              <a:cs typeface="Arial"/>
            </a:endParaRPr>
          </a:p>
        </p:txBody>
      </p:sp>
      <p:sp>
        <p:nvSpPr>
          <p:cNvPr id="9" name="TextBox 8">
            <a:extLst>
              <a:ext uri="{FF2B5EF4-FFF2-40B4-BE49-F238E27FC236}">
                <a16:creationId xmlns:a16="http://schemas.microsoft.com/office/drawing/2014/main" id="{952E0415-B1D4-62F6-E2F8-0141CE468001}"/>
              </a:ext>
            </a:extLst>
          </p:cNvPr>
          <p:cNvSpPr txBox="1"/>
          <p:nvPr/>
        </p:nvSpPr>
        <p:spPr>
          <a:xfrm>
            <a:off x="5689806" y="4425062"/>
            <a:ext cx="2743200" cy="13849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latin typeface="Arial"/>
                <a:cs typeface="Arial"/>
              </a:rPr>
              <a:t>Convert the rounded value to its binary representation. In this case, the decimal value 14 can be represented as 1110 in binary.</a:t>
            </a:r>
          </a:p>
          <a:p>
            <a:endParaRPr lang="en-US" sz="1200" dirty="0">
              <a:latin typeface="Arial"/>
              <a:cs typeface="Arial"/>
            </a:endParaRPr>
          </a:p>
          <a:p>
            <a:r>
              <a:rPr lang="en-US" sz="1200" dirty="0">
                <a:latin typeface="Arial"/>
                <a:cs typeface="Arial"/>
              </a:rPr>
              <a:t>Repeat the process for other amplitude values. </a:t>
            </a:r>
          </a:p>
        </p:txBody>
      </p:sp>
    </p:spTree>
    <p:extLst>
      <p:ext uri="{BB962C8B-B14F-4D97-AF65-F5344CB8AC3E}">
        <p14:creationId xmlns:p14="http://schemas.microsoft.com/office/powerpoint/2010/main" val="1753435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2055">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8" name="Rectangle 2057">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0" name="Rectangle 2059">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99" y="643468"/>
            <a:ext cx="8178800"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oogle Shape;332;ge184bee69b_0_127">
            <a:extLst>
              <a:ext uri="{C183D7F6-B498-43B3-948B-1728B52AA6E4}">
                <adec:decorative xmlns:adec="http://schemas.microsoft.com/office/drawing/2017/decorative" val="1"/>
              </a:ext>
            </a:extLst>
          </p:cNvPr>
          <p:cNvPicPr preferRelativeResize="0"/>
          <p:nvPr/>
        </p:nvPicPr>
        <p:blipFill>
          <a:blip r:embed="rId2">
            <a:alphaModFix/>
          </a:blip>
          <a:stretch>
            <a:fillRect/>
          </a:stretch>
        </p:blipFill>
        <p:spPr>
          <a:xfrm>
            <a:off x="7808696" y="6485405"/>
            <a:ext cx="1014484" cy="257915"/>
          </a:xfrm>
          <a:prstGeom prst="rect">
            <a:avLst/>
          </a:prstGeom>
          <a:noFill/>
          <a:ln>
            <a:noFill/>
          </a:ln>
        </p:spPr>
      </p:pic>
      <p:sp>
        <p:nvSpPr>
          <p:cNvPr id="3" name="Title 2">
            <a:extLst>
              <a:ext uri="{FF2B5EF4-FFF2-40B4-BE49-F238E27FC236}">
                <a16:creationId xmlns:a16="http://schemas.microsoft.com/office/drawing/2014/main" id="{A17202AA-5DCF-A0E6-20B5-F39B1412AD33}"/>
              </a:ext>
            </a:extLst>
          </p:cNvPr>
          <p:cNvSpPr txBox="1">
            <a:spLocks noGrp="1"/>
          </p:cNvSpPr>
          <p:nvPr>
            <p:ph type="title" idx="4294967295"/>
          </p:nvPr>
        </p:nvSpPr>
        <p:spPr>
          <a:xfrm>
            <a:off x="1043608" y="834969"/>
            <a:ext cx="6413679"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chemeClr val="tx1"/>
                </a:solidFill>
                <a:effectLst/>
                <a:uLnTx/>
                <a:uFillTx/>
                <a:latin typeface="Arial"/>
                <a:ea typeface="+mn-ea"/>
                <a:cs typeface="Arial"/>
              </a:rPr>
              <a:t>Manipulating sound waves</a:t>
            </a:r>
            <a:endParaRPr kumimoji="0" lang="en-AU"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TextBox 5">
            <a:extLst>
              <a:ext uri="{FF2B5EF4-FFF2-40B4-BE49-F238E27FC236}">
                <a16:creationId xmlns:a16="http://schemas.microsoft.com/office/drawing/2014/main" id="{3FF63003-0FCE-42E1-8385-B53C17E18F54}"/>
              </a:ext>
            </a:extLst>
          </p:cNvPr>
          <p:cNvSpPr txBox="1"/>
          <p:nvPr/>
        </p:nvSpPr>
        <p:spPr>
          <a:xfrm>
            <a:off x="1043608" y="1659521"/>
            <a:ext cx="5735443"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latin typeface="Arial"/>
                <a:cs typeface="Arial"/>
              </a:rPr>
              <a:t>Use Audacity software or a similar tool to create and manipulate sound waves.</a:t>
            </a:r>
            <a:endParaRPr lang="en-US" sz="2400" dirty="0"/>
          </a:p>
        </p:txBody>
      </p:sp>
      <p:pic>
        <p:nvPicPr>
          <p:cNvPr id="10" name="Picture 10" descr="A screenshot of a computer">
            <a:extLst>
              <a:ext uri="{FF2B5EF4-FFF2-40B4-BE49-F238E27FC236}">
                <a16:creationId xmlns:a16="http://schemas.microsoft.com/office/drawing/2014/main" id="{DE61800A-2BDB-6C94-E051-6D66F97A07E6}"/>
              </a:ext>
            </a:extLst>
          </p:cNvPr>
          <p:cNvPicPr>
            <a:picLocks noChangeAspect="1"/>
          </p:cNvPicPr>
          <p:nvPr/>
        </p:nvPicPr>
        <p:blipFill>
          <a:blip r:embed="rId3"/>
          <a:stretch>
            <a:fillRect/>
          </a:stretch>
        </p:blipFill>
        <p:spPr>
          <a:xfrm>
            <a:off x="1128132" y="2730548"/>
            <a:ext cx="5735443" cy="3339074"/>
          </a:xfrm>
          <a:prstGeom prst="rect">
            <a:avLst/>
          </a:prstGeom>
        </p:spPr>
      </p:pic>
      <p:pic>
        <p:nvPicPr>
          <p:cNvPr id="5" name="Picture 5" descr="A blue headphones with a colorful wave">
            <a:extLst>
              <a:ext uri="{FF2B5EF4-FFF2-40B4-BE49-F238E27FC236}">
                <a16:creationId xmlns:a16="http://schemas.microsoft.com/office/drawing/2014/main" id="{1C8EB673-3D29-7F39-7196-A486E4F07A87}"/>
              </a:ext>
            </a:extLst>
          </p:cNvPr>
          <p:cNvPicPr>
            <a:picLocks noChangeAspect="1"/>
          </p:cNvPicPr>
          <p:nvPr/>
        </p:nvPicPr>
        <p:blipFill>
          <a:blip r:embed="rId4"/>
          <a:stretch>
            <a:fillRect/>
          </a:stretch>
        </p:blipFill>
        <p:spPr>
          <a:xfrm>
            <a:off x="7193372" y="2730548"/>
            <a:ext cx="1158100" cy="1440598"/>
          </a:xfrm>
          <a:prstGeom prst="rect">
            <a:avLst/>
          </a:prstGeom>
        </p:spPr>
      </p:pic>
    </p:spTree>
    <p:extLst>
      <p:ext uri="{BB962C8B-B14F-4D97-AF65-F5344CB8AC3E}">
        <p14:creationId xmlns:p14="http://schemas.microsoft.com/office/powerpoint/2010/main" val="389177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2055">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8" name="Rectangle 2057">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0" name="Rectangle 2059">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99" y="643468"/>
            <a:ext cx="8178800"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oogle Shape;332;ge184bee69b_0_127">
            <a:extLst>
              <a:ext uri="{C183D7F6-B498-43B3-948B-1728B52AA6E4}">
                <adec:decorative xmlns:adec="http://schemas.microsoft.com/office/drawing/2017/decorative" val="1"/>
              </a:ext>
            </a:extLst>
          </p:cNvPr>
          <p:cNvPicPr preferRelativeResize="0"/>
          <p:nvPr/>
        </p:nvPicPr>
        <p:blipFill>
          <a:blip r:embed="rId2">
            <a:alphaModFix/>
          </a:blip>
          <a:stretch>
            <a:fillRect/>
          </a:stretch>
        </p:blipFill>
        <p:spPr>
          <a:xfrm>
            <a:off x="7808696" y="6485405"/>
            <a:ext cx="1014484" cy="257915"/>
          </a:xfrm>
          <a:prstGeom prst="rect">
            <a:avLst/>
          </a:prstGeom>
          <a:noFill/>
          <a:ln>
            <a:noFill/>
          </a:ln>
        </p:spPr>
      </p:pic>
      <p:sp>
        <p:nvSpPr>
          <p:cNvPr id="5" name="Title 4">
            <a:extLst>
              <a:ext uri="{FF2B5EF4-FFF2-40B4-BE49-F238E27FC236}">
                <a16:creationId xmlns:a16="http://schemas.microsoft.com/office/drawing/2014/main" id="{C1E703B1-6CBC-FFC2-7A86-AA272C80D647}"/>
              </a:ext>
            </a:extLst>
          </p:cNvPr>
          <p:cNvSpPr txBox="1">
            <a:spLocks noGrp="1"/>
          </p:cNvSpPr>
          <p:nvPr>
            <p:ph type="title" idx="4294967295"/>
          </p:nvPr>
        </p:nvSpPr>
        <p:spPr>
          <a:xfrm>
            <a:off x="1865820" y="667488"/>
            <a:ext cx="4572000"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chemeClr val="tx1"/>
                </a:solidFill>
                <a:effectLst/>
                <a:uLnTx/>
                <a:uFillTx/>
                <a:latin typeface="Arial"/>
                <a:ea typeface="+mn-lt"/>
                <a:cs typeface="Arial"/>
              </a:rPr>
              <a:t>Import an audio file</a:t>
            </a:r>
            <a:endParaRPr kumimoji="0" lang="en-US" sz="3200" b="1" i="0" u="none" strike="noStrike" kern="1200" cap="none" spc="0" normalizeH="0" baseline="0" noProof="0" dirty="0">
              <a:ln>
                <a:noFill/>
              </a:ln>
              <a:solidFill>
                <a:schemeClr val="tx1"/>
              </a:solidFill>
              <a:effectLst/>
              <a:uLnTx/>
              <a:uFillTx/>
              <a:latin typeface="Calibri"/>
              <a:ea typeface="+mn-lt"/>
              <a:cs typeface="Calibri"/>
            </a:endParaRPr>
          </a:p>
        </p:txBody>
      </p:sp>
      <p:sp>
        <p:nvSpPr>
          <p:cNvPr id="6" name="TextBox 5">
            <a:extLst>
              <a:ext uri="{FF2B5EF4-FFF2-40B4-BE49-F238E27FC236}">
                <a16:creationId xmlns:a16="http://schemas.microsoft.com/office/drawing/2014/main" id="{F546971A-13AC-3427-52DD-BF4DD005D109}"/>
              </a:ext>
            </a:extLst>
          </p:cNvPr>
          <p:cNvSpPr txBox="1"/>
          <p:nvPr/>
        </p:nvSpPr>
        <p:spPr>
          <a:xfrm>
            <a:off x="1612582" y="1439602"/>
            <a:ext cx="4814124"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Calibri"/>
              <a:buChar char="-"/>
            </a:pPr>
            <a:r>
              <a:rPr lang="en-US" sz="2400" dirty="0">
                <a:latin typeface="Arial"/>
                <a:cs typeface="Arial"/>
              </a:rPr>
              <a:t>In the File menu select ‘Import’.</a:t>
            </a:r>
          </a:p>
          <a:p>
            <a:pPr marL="342900" indent="-342900">
              <a:buFont typeface="Calibri"/>
              <a:buChar char="-"/>
            </a:pPr>
            <a:r>
              <a:rPr lang="en-US" sz="2400" dirty="0">
                <a:latin typeface="Arial"/>
                <a:cs typeface="Arial"/>
              </a:rPr>
              <a:t>Select the folder that stores the audio file.</a:t>
            </a:r>
          </a:p>
        </p:txBody>
      </p:sp>
      <p:pic>
        <p:nvPicPr>
          <p:cNvPr id="3" name="Picture 3" descr="A screenshot of a computer">
            <a:extLst>
              <a:ext uri="{FF2B5EF4-FFF2-40B4-BE49-F238E27FC236}">
                <a16:creationId xmlns:a16="http://schemas.microsoft.com/office/drawing/2014/main" id="{5DE27092-8F43-DEE2-BA8F-3CA8CD4DE4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8461" y="2618615"/>
            <a:ext cx="8166427" cy="3600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67647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2055">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8" name="Rectangle 2057">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0" name="Rectangle 2059">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99" y="643468"/>
            <a:ext cx="8178800"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oogle Shape;332;ge184bee69b_0_127">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7808696" y="6485405"/>
            <a:ext cx="1014484" cy="257915"/>
          </a:xfrm>
          <a:prstGeom prst="rect">
            <a:avLst/>
          </a:prstGeom>
          <a:noFill/>
          <a:ln>
            <a:noFill/>
          </a:ln>
        </p:spPr>
      </p:pic>
      <p:sp>
        <p:nvSpPr>
          <p:cNvPr id="2" name="Title 1">
            <a:extLst>
              <a:ext uri="{FF2B5EF4-FFF2-40B4-BE49-F238E27FC236}">
                <a16:creationId xmlns:a16="http://schemas.microsoft.com/office/drawing/2014/main" id="{1C32B98C-F164-11BD-68E7-DAB89F758456}"/>
              </a:ext>
            </a:extLst>
          </p:cNvPr>
          <p:cNvSpPr txBox="1">
            <a:spLocks noGrp="1"/>
          </p:cNvSpPr>
          <p:nvPr>
            <p:ph type="title" idx="4294967295"/>
          </p:nvPr>
        </p:nvSpPr>
        <p:spPr>
          <a:xfrm>
            <a:off x="2463827" y="753924"/>
            <a:ext cx="4118517"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chemeClr val="tx1"/>
                </a:solidFill>
                <a:effectLst/>
                <a:uLnTx/>
                <a:uFillTx/>
                <a:latin typeface="Arial"/>
                <a:ea typeface="+mn-ea"/>
                <a:cs typeface="Arial"/>
              </a:rPr>
              <a:t>Audio bites</a:t>
            </a:r>
          </a:p>
        </p:txBody>
      </p:sp>
      <p:sp>
        <p:nvSpPr>
          <p:cNvPr id="3" name="TextBox 2">
            <a:extLst>
              <a:ext uri="{FF2B5EF4-FFF2-40B4-BE49-F238E27FC236}">
                <a16:creationId xmlns:a16="http://schemas.microsoft.com/office/drawing/2014/main" id="{AC667917-4987-5C55-1AB0-6ADE21858932}"/>
              </a:ext>
            </a:extLst>
          </p:cNvPr>
          <p:cNvSpPr txBox="1"/>
          <p:nvPr/>
        </p:nvSpPr>
        <p:spPr>
          <a:xfrm>
            <a:off x="538679" y="1703607"/>
            <a:ext cx="4118517"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latin typeface="Arial"/>
                <a:cs typeface="Arial"/>
              </a:rPr>
              <a:t>Use </a:t>
            </a:r>
            <a:r>
              <a:rPr lang="en-US" sz="2400" dirty="0">
                <a:latin typeface="Arial"/>
                <a:cs typeface="Arial"/>
                <a:hlinkClick r:id="rId4"/>
              </a:rPr>
              <a:t>royalty free audio bites</a:t>
            </a:r>
            <a:r>
              <a:rPr lang="en-US" sz="2400" dirty="0">
                <a:latin typeface="Arial"/>
                <a:cs typeface="Arial"/>
              </a:rPr>
              <a:t>.</a:t>
            </a:r>
          </a:p>
        </p:txBody>
      </p:sp>
      <p:pic>
        <p:nvPicPr>
          <p:cNvPr id="2051" name="Picture 3" descr="Pixabay site showing free audio bite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1148" y="2328678"/>
            <a:ext cx="8154021" cy="38097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15103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2055">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8" name="Rectangle 2057">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0" name="Rectangle 2059">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99" y="643468"/>
            <a:ext cx="8178800"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oogle Shape;332;ge184bee69b_0_127">
            <a:extLst>
              <a:ext uri="{C183D7F6-B498-43B3-948B-1728B52AA6E4}">
                <adec:decorative xmlns:adec="http://schemas.microsoft.com/office/drawing/2017/decorative" val="1"/>
              </a:ext>
            </a:extLst>
          </p:cNvPr>
          <p:cNvPicPr preferRelativeResize="0"/>
          <p:nvPr/>
        </p:nvPicPr>
        <p:blipFill>
          <a:blip r:embed="rId2">
            <a:alphaModFix/>
          </a:blip>
          <a:stretch>
            <a:fillRect/>
          </a:stretch>
        </p:blipFill>
        <p:spPr>
          <a:xfrm>
            <a:off x="7808696" y="6485405"/>
            <a:ext cx="1014484" cy="257915"/>
          </a:xfrm>
          <a:prstGeom prst="rect">
            <a:avLst/>
          </a:prstGeom>
          <a:noFill/>
          <a:ln>
            <a:noFill/>
          </a:ln>
        </p:spPr>
      </p:pic>
      <p:sp>
        <p:nvSpPr>
          <p:cNvPr id="5" name="Title 4">
            <a:extLst>
              <a:ext uri="{FF2B5EF4-FFF2-40B4-BE49-F238E27FC236}">
                <a16:creationId xmlns:a16="http://schemas.microsoft.com/office/drawing/2014/main" id="{EAFC90F0-D50F-6527-5491-696102FCD27B}"/>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AU" dirty="0"/>
              <a:t>Recording sound</a:t>
            </a:r>
          </a:p>
        </p:txBody>
      </p:sp>
      <p:sp>
        <p:nvSpPr>
          <p:cNvPr id="3" name="TextBox 2">
            <a:extLst>
              <a:ext uri="{FF2B5EF4-FFF2-40B4-BE49-F238E27FC236}">
                <a16:creationId xmlns:a16="http://schemas.microsoft.com/office/drawing/2014/main" id="{AC667917-4987-5C55-1AB0-6ADE21858932}"/>
              </a:ext>
            </a:extLst>
          </p:cNvPr>
          <p:cNvSpPr txBox="1"/>
          <p:nvPr/>
        </p:nvSpPr>
        <p:spPr>
          <a:xfrm>
            <a:off x="803390" y="791744"/>
            <a:ext cx="6493524"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latin typeface="Arial"/>
                <a:cs typeface="Arial"/>
              </a:rPr>
              <a:t>Or use the record button to record sound directly using the software.</a:t>
            </a:r>
          </a:p>
        </p:txBody>
      </p:sp>
      <p:pic>
        <p:nvPicPr>
          <p:cNvPr id="2" name="Picture 4" descr="A screenshot of a video editor">
            <a:extLst>
              <a:ext uri="{FF2B5EF4-FFF2-40B4-BE49-F238E27FC236}">
                <a16:creationId xmlns:a16="http://schemas.microsoft.com/office/drawing/2014/main" id="{CF614355-B13A-F448-6EDD-8FC777FB5DB5}"/>
              </a:ext>
            </a:extLst>
          </p:cNvPr>
          <p:cNvPicPr>
            <a:picLocks noChangeAspect="1"/>
          </p:cNvPicPr>
          <p:nvPr/>
        </p:nvPicPr>
        <p:blipFill>
          <a:blip r:embed="rId3"/>
          <a:stretch>
            <a:fillRect/>
          </a:stretch>
        </p:blipFill>
        <p:spPr>
          <a:xfrm>
            <a:off x="617034" y="1807207"/>
            <a:ext cx="6766931" cy="4117099"/>
          </a:xfrm>
          <a:prstGeom prst="rect">
            <a:avLst/>
          </a:prstGeom>
        </p:spPr>
      </p:pic>
      <p:sp>
        <p:nvSpPr>
          <p:cNvPr id="6" name="Arrow: Down 5" descr="red arrow pointing to record button">
            <a:extLst>
              <a:ext uri="{FF2B5EF4-FFF2-40B4-BE49-F238E27FC236}">
                <a16:creationId xmlns:a16="http://schemas.microsoft.com/office/drawing/2014/main" id="{F0E60519-8005-9D31-F8A0-3EA6FB98DCC1}"/>
              </a:ext>
            </a:extLst>
          </p:cNvPr>
          <p:cNvSpPr/>
          <p:nvPr/>
        </p:nvSpPr>
        <p:spPr>
          <a:xfrm rot="19740000">
            <a:off x="1920263" y="1717315"/>
            <a:ext cx="483219" cy="418170"/>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8930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2055">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8" name="Rectangle 2057">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0" name="Rectangle 2059">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99" y="643468"/>
            <a:ext cx="8178800"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oogle Shape;332;ge184bee69b_0_127">
            <a:extLst>
              <a:ext uri="{C183D7F6-B498-43B3-948B-1728B52AA6E4}">
                <adec:decorative xmlns:adec="http://schemas.microsoft.com/office/drawing/2017/decorative" val="1"/>
              </a:ext>
            </a:extLst>
          </p:cNvPr>
          <p:cNvPicPr preferRelativeResize="0"/>
          <p:nvPr/>
        </p:nvPicPr>
        <p:blipFill>
          <a:blip r:embed="rId2">
            <a:alphaModFix/>
          </a:blip>
          <a:stretch>
            <a:fillRect/>
          </a:stretch>
        </p:blipFill>
        <p:spPr>
          <a:xfrm>
            <a:off x="7808696" y="6485405"/>
            <a:ext cx="1014484" cy="257915"/>
          </a:xfrm>
          <a:prstGeom prst="rect">
            <a:avLst/>
          </a:prstGeom>
          <a:noFill/>
          <a:ln>
            <a:noFill/>
          </a:ln>
        </p:spPr>
      </p:pic>
      <p:sp>
        <p:nvSpPr>
          <p:cNvPr id="2" name="Title 1">
            <a:extLst>
              <a:ext uri="{FF2B5EF4-FFF2-40B4-BE49-F238E27FC236}">
                <a16:creationId xmlns:a16="http://schemas.microsoft.com/office/drawing/2014/main" id="{E1CA25E0-C73F-5EE6-8646-A7391282128E}"/>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AU" dirty="0"/>
              <a:t>Recording example</a:t>
            </a:r>
          </a:p>
        </p:txBody>
      </p:sp>
      <p:sp>
        <p:nvSpPr>
          <p:cNvPr id="3" name="TextBox 2">
            <a:extLst>
              <a:ext uri="{FF2B5EF4-FFF2-40B4-BE49-F238E27FC236}">
                <a16:creationId xmlns:a16="http://schemas.microsoft.com/office/drawing/2014/main" id="{AC667917-4987-5C55-1AB0-6ADE21858932}"/>
              </a:ext>
            </a:extLst>
          </p:cNvPr>
          <p:cNvSpPr txBox="1"/>
          <p:nvPr/>
        </p:nvSpPr>
        <p:spPr>
          <a:xfrm>
            <a:off x="728546" y="1325186"/>
            <a:ext cx="7080150"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latin typeface="Arial"/>
                <a:cs typeface="Arial"/>
              </a:rPr>
              <a:t>This sound of two claps was recorded directly from the laptop microphone.</a:t>
            </a:r>
            <a:endParaRPr lang="en-US" dirty="0"/>
          </a:p>
        </p:txBody>
      </p:sp>
      <p:pic>
        <p:nvPicPr>
          <p:cNvPr id="5" name="Picture 5" descr="A screenshot of a computer program">
            <a:extLst>
              <a:ext uri="{FF2B5EF4-FFF2-40B4-BE49-F238E27FC236}">
                <a16:creationId xmlns:a16="http://schemas.microsoft.com/office/drawing/2014/main" id="{D93F99E9-BD85-6610-DE95-665C59D1572F}"/>
              </a:ext>
            </a:extLst>
          </p:cNvPr>
          <p:cNvPicPr>
            <a:picLocks noChangeAspect="1"/>
          </p:cNvPicPr>
          <p:nvPr/>
        </p:nvPicPr>
        <p:blipFill>
          <a:blip r:embed="rId3"/>
          <a:stretch>
            <a:fillRect/>
          </a:stretch>
        </p:blipFill>
        <p:spPr>
          <a:xfrm>
            <a:off x="728546" y="2396213"/>
            <a:ext cx="7649736" cy="3515233"/>
          </a:xfrm>
          <a:prstGeom prst="rect">
            <a:avLst/>
          </a:prstGeom>
        </p:spPr>
      </p:pic>
    </p:spTree>
    <p:extLst>
      <p:ext uri="{BB962C8B-B14F-4D97-AF65-F5344CB8AC3E}">
        <p14:creationId xmlns:p14="http://schemas.microsoft.com/office/powerpoint/2010/main" val="1471349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2055">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8" name="Rectangle 2057">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0" name="Rectangle 2059">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99" y="643468"/>
            <a:ext cx="8178800"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oogle Shape;332;ge184bee69b_0_127">
            <a:extLst>
              <a:ext uri="{C183D7F6-B498-43B3-948B-1728B52AA6E4}">
                <adec:decorative xmlns:adec="http://schemas.microsoft.com/office/drawing/2017/decorative" val="1"/>
              </a:ext>
            </a:extLst>
          </p:cNvPr>
          <p:cNvPicPr preferRelativeResize="0"/>
          <p:nvPr/>
        </p:nvPicPr>
        <p:blipFill>
          <a:blip r:embed="rId2">
            <a:alphaModFix/>
          </a:blip>
          <a:stretch>
            <a:fillRect/>
          </a:stretch>
        </p:blipFill>
        <p:spPr>
          <a:xfrm>
            <a:off x="7808696" y="6485405"/>
            <a:ext cx="1014484" cy="257915"/>
          </a:xfrm>
          <a:prstGeom prst="rect">
            <a:avLst/>
          </a:prstGeom>
          <a:noFill/>
          <a:ln>
            <a:noFill/>
          </a:ln>
        </p:spPr>
      </p:pic>
      <p:sp>
        <p:nvSpPr>
          <p:cNvPr id="5" name="Title 4">
            <a:extLst>
              <a:ext uri="{FF2B5EF4-FFF2-40B4-BE49-F238E27FC236}">
                <a16:creationId xmlns:a16="http://schemas.microsoft.com/office/drawing/2014/main" id="{EDDFB394-1AA0-471C-2264-EFB3227EC4E2}"/>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AU" dirty="0"/>
              <a:t>Zoom into sound wave</a:t>
            </a:r>
          </a:p>
        </p:txBody>
      </p:sp>
      <p:sp>
        <p:nvSpPr>
          <p:cNvPr id="3" name="TextBox 2">
            <a:extLst>
              <a:ext uri="{FF2B5EF4-FFF2-40B4-BE49-F238E27FC236}">
                <a16:creationId xmlns:a16="http://schemas.microsoft.com/office/drawing/2014/main" id="{AC667917-4987-5C55-1AB0-6ADE21858932}"/>
              </a:ext>
            </a:extLst>
          </p:cNvPr>
          <p:cNvSpPr txBox="1"/>
          <p:nvPr/>
        </p:nvSpPr>
        <p:spPr>
          <a:xfrm>
            <a:off x="683568" y="756423"/>
            <a:ext cx="7694714"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latin typeface="Arial"/>
                <a:cs typeface="Arial"/>
              </a:rPr>
              <a:t>To get a closer look at the sound wave, use the zoom tool. Click and drag over a portion of the sound wave to zoom in and focus on that area. Continue to zoom until you see this level of detail. </a:t>
            </a:r>
            <a:endParaRPr lang="en-US" dirty="0">
              <a:latin typeface="Calibri"/>
              <a:cs typeface="Calibri"/>
            </a:endParaRPr>
          </a:p>
        </p:txBody>
      </p:sp>
      <p:sp>
        <p:nvSpPr>
          <p:cNvPr id="7" name="Arrow: Down 6" descr="red arrow pointing to zoom tool">
            <a:extLst>
              <a:ext uri="{FF2B5EF4-FFF2-40B4-BE49-F238E27FC236}">
                <a16:creationId xmlns:a16="http://schemas.microsoft.com/office/drawing/2014/main" id="{332BDE0D-82E8-33CB-0C81-D1B6F0534A62}"/>
              </a:ext>
            </a:extLst>
          </p:cNvPr>
          <p:cNvSpPr/>
          <p:nvPr/>
        </p:nvSpPr>
        <p:spPr>
          <a:xfrm rot="19740000">
            <a:off x="2335304" y="2341860"/>
            <a:ext cx="483219" cy="418170"/>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5" descr="A screenshot of a computer">
            <a:extLst>
              <a:ext uri="{FF2B5EF4-FFF2-40B4-BE49-F238E27FC236}">
                <a16:creationId xmlns:a16="http://schemas.microsoft.com/office/drawing/2014/main" id="{68E0F625-2FA6-186A-0270-64F7B2916F8E}"/>
              </a:ext>
            </a:extLst>
          </p:cNvPr>
          <p:cNvPicPr>
            <a:picLocks noChangeAspect="1"/>
          </p:cNvPicPr>
          <p:nvPr/>
        </p:nvPicPr>
        <p:blipFill>
          <a:blip r:embed="rId3"/>
          <a:stretch>
            <a:fillRect/>
          </a:stretch>
        </p:blipFill>
        <p:spPr>
          <a:xfrm>
            <a:off x="481010" y="2634654"/>
            <a:ext cx="6682701" cy="3569330"/>
          </a:xfrm>
          <a:prstGeom prst="rect">
            <a:avLst/>
          </a:prstGeom>
        </p:spPr>
      </p:pic>
    </p:spTree>
    <p:extLst>
      <p:ext uri="{BB962C8B-B14F-4D97-AF65-F5344CB8AC3E}">
        <p14:creationId xmlns:p14="http://schemas.microsoft.com/office/powerpoint/2010/main" val="4072756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2055">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8" name="Rectangle 2057">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0" name="Rectangle 2059">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99" y="643468"/>
            <a:ext cx="8178800"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oogle Shape;332;ge184bee69b_0_127">
            <a:extLst>
              <a:ext uri="{C183D7F6-B498-43B3-948B-1728B52AA6E4}">
                <adec:decorative xmlns:adec="http://schemas.microsoft.com/office/drawing/2017/decorative" val="1"/>
              </a:ext>
            </a:extLst>
          </p:cNvPr>
          <p:cNvPicPr preferRelativeResize="0"/>
          <p:nvPr/>
        </p:nvPicPr>
        <p:blipFill>
          <a:blip r:embed="rId2">
            <a:alphaModFix/>
          </a:blip>
          <a:stretch>
            <a:fillRect/>
          </a:stretch>
        </p:blipFill>
        <p:spPr>
          <a:xfrm>
            <a:off x="7808696" y="6485405"/>
            <a:ext cx="1014484" cy="257915"/>
          </a:xfrm>
          <a:prstGeom prst="rect">
            <a:avLst/>
          </a:prstGeom>
          <a:noFill/>
          <a:ln>
            <a:noFill/>
          </a:ln>
        </p:spPr>
      </p:pic>
      <p:sp>
        <p:nvSpPr>
          <p:cNvPr id="2" name="Title 1">
            <a:extLst>
              <a:ext uri="{FF2B5EF4-FFF2-40B4-BE49-F238E27FC236}">
                <a16:creationId xmlns:a16="http://schemas.microsoft.com/office/drawing/2014/main" id="{04D62FED-1715-CCBC-59DB-2D661A1F53E0}"/>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AU" dirty="0"/>
              <a:t>Select a portion of the wave</a:t>
            </a:r>
          </a:p>
        </p:txBody>
      </p:sp>
      <p:sp>
        <p:nvSpPr>
          <p:cNvPr id="3" name="TextBox 2">
            <a:extLst>
              <a:ext uri="{FF2B5EF4-FFF2-40B4-BE49-F238E27FC236}">
                <a16:creationId xmlns:a16="http://schemas.microsoft.com/office/drawing/2014/main" id="{AC667917-4987-5C55-1AB0-6ADE21858932}"/>
              </a:ext>
            </a:extLst>
          </p:cNvPr>
          <p:cNvSpPr txBox="1"/>
          <p:nvPr/>
        </p:nvSpPr>
        <p:spPr>
          <a:xfrm>
            <a:off x="827584" y="756423"/>
            <a:ext cx="7615747"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latin typeface="Arial"/>
                <a:cs typeface="Arial"/>
              </a:rPr>
              <a:t>With the zoomed-in view, use the selection tool, represented by ‘</a:t>
            </a:r>
            <a:r>
              <a:rPr lang="en-US" sz="2400" dirty="0">
                <a:latin typeface="Times New Roman" panose="02020603050405020304" pitchFamily="18" charset="0"/>
                <a:cs typeface="Times New Roman" panose="02020603050405020304" pitchFamily="18" charset="0"/>
              </a:rPr>
              <a:t>I</a:t>
            </a:r>
            <a:r>
              <a:rPr lang="en-US" sz="2400" dirty="0">
                <a:latin typeface="Arial"/>
                <a:cs typeface="Arial"/>
              </a:rPr>
              <a:t>’. Click and drag to select a small portion of the sound wave.</a:t>
            </a:r>
            <a:endParaRPr lang="en-US" dirty="0"/>
          </a:p>
          <a:p>
            <a:endParaRPr lang="en-US" sz="2400" dirty="0">
              <a:latin typeface="Arial"/>
              <a:cs typeface="Arial"/>
            </a:endParaRPr>
          </a:p>
        </p:txBody>
      </p:sp>
      <p:sp>
        <p:nvSpPr>
          <p:cNvPr id="7" name="Arrow: Down 6" descr="red arrow pointing to I tool ">
            <a:extLst>
              <a:ext uri="{FF2B5EF4-FFF2-40B4-BE49-F238E27FC236}">
                <a16:creationId xmlns:a16="http://schemas.microsoft.com/office/drawing/2014/main" id="{332BDE0D-82E8-33CB-0C81-D1B6F0534A62}"/>
              </a:ext>
            </a:extLst>
          </p:cNvPr>
          <p:cNvSpPr/>
          <p:nvPr/>
        </p:nvSpPr>
        <p:spPr>
          <a:xfrm rot="19740000">
            <a:off x="2981092" y="2061117"/>
            <a:ext cx="483219" cy="418170"/>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5" descr="A screenshot of a computer">
            <a:extLst>
              <a:ext uri="{FF2B5EF4-FFF2-40B4-BE49-F238E27FC236}">
                <a16:creationId xmlns:a16="http://schemas.microsoft.com/office/drawing/2014/main" id="{E84F1AA8-381B-0BA7-3953-F35B1E1557F9}"/>
              </a:ext>
            </a:extLst>
          </p:cNvPr>
          <p:cNvPicPr>
            <a:picLocks noChangeAspect="1"/>
          </p:cNvPicPr>
          <p:nvPr/>
        </p:nvPicPr>
        <p:blipFill>
          <a:blip r:embed="rId3"/>
          <a:stretch>
            <a:fillRect/>
          </a:stretch>
        </p:blipFill>
        <p:spPr>
          <a:xfrm>
            <a:off x="1369741" y="2517107"/>
            <a:ext cx="4880516" cy="3691614"/>
          </a:xfrm>
          <a:prstGeom prst="rect">
            <a:avLst/>
          </a:prstGeom>
        </p:spPr>
      </p:pic>
    </p:spTree>
    <p:extLst>
      <p:ext uri="{BB962C8B-B14F-4D97-AF65-F5344CB8AC3E}">
        <p14:creationId xmlns:p14="http://schemas.microsoft.com/office/powerpoint/2010/main" val="4058318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2055">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8" name="Rectangle 2057">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0" name="Rectangle 2059">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99" y="643468"/>
            <a:ext cx="8178800"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oogle Shape;332;ge184bee69b_0_127">
            <a:extLst>
              <a:ext uri="{C183D7F6-B498-43B3-948B-1728B52AA6E4}">
                <adec:decorative xmlns:adec="http://schemas.microsoft.com/office/drawing/2017/decorative" val="1"/>
              </a:ext>
            </a:extLst>
          </p:cNvPr>
          <p:cNvPicPr preferRelativeResize="0"/>
          <p:nvPr/>
        </p:nvPicPr>
        <p:blipFill>
          <a:blip r:embed="rId2">
            <a:alphaModFix/>
          </a:blip>
          <a:stretch>
            <a:fillRect/>
          </a:stretch>
        </p:blipFill>
        <p:spPr>
          <a:xfrm>
            <a:off x="7808696" y="6485405"/>
            <a:ext cx="1014484" cy="257915"/>
          </a:xfrm>
          <a:prstGeom prst="rect">
            <a:avLst/>
          </a:prstGeom>
          <a:noFill/>
          <a:ln>
            <a:noFill/>
          </a:ln>
        </p:spPr>
      </p:pic>
      <p:sp>
        <p:nvSpPr>
          <p:cNvPr id="2" name="Title 1">
            <a:extLst>
              <a:ext uri="{FF2B5EF4-FFF2-40B4-BE49-F238E27FC236}">
                <a16:creationId xmlns:a16="http://schemas.microsoft.com/office/drawing/2014/main" id="{B727AC6A-4633-BC4A-945E-D6EBF58F3141}"/>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AU" dirty="0"/>
              <a:t>Scale</a:t>
            </a:r>
          </a:p>
        </p:txBody>
      </p:sp>
      <p:sp>
        <p:nvSpPr>
          <p:cNvPr id="3" name="TextBox 2">
            <a:extLst>
              <a:ext uri="{FF2B5EF4-FFF2-40B4-BE49-F238E27FC236}">
                <a16:creationId xmlns:a16="http://schemas.microsoft.com/office/drawing/2014/main" id="{AC667917-4987-5C55-1AB0-6ADE21858932}"/>
              </a:ext>
            </a:extLst>
          </p:cNvPr>
          <p:cNvSpPr txBox="1"/>
          <p:nvPr/>
        </p:nvSpPr>
        <p:spPr>
          <a:xfrm>
            <a:off x="764860" y="1147597"/>
            <a:ext cx="754373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latin typeface="Arial"/>
                <a:cs typeface="Arial"/>
              </a:rPr>
              <a:t>A numerical scale for loudness is represented along the side of the waveform display. The arrow is pointing at the amplitude values.</a:t>
            </a:r>
            <a:endParaRPr lang="en-US" dirty="0">
              <a:cs typeface="Calibri"/>
            </a:endParaRPr>
          </a:p>
        </p:txBody>
      </p:sp>
      <p:pic>
        <p:nvPicPr>
          <p:cNvPr id="5" name="Picture 5" descr="A screenshot of a computer">
            <a:extLst>
              <a:ext uri="{FF2B5EF4-FFF2-40B4-BE49-F238E27FC236}">
                <a16:creationId xmlns:a16="http://schemas.microsoft.com/office/drawing/2014/main" id="{E84F1AA8-381B-0BA7-3953-F35B1E1557F9}"/>
              </a:ext>
            </a:extLst>
          </p:cNvPr>
          <p:cNvPicPr>
            <a:picLocks noChangeAspect="1"/>
          </p:cNvPicPr>
          <p:nvPr/>
        </p:nvPicPr>
        <p:blipFill>
          <a:blip r:embed="rId3"/>
          <a:stretch>
            <a:fillRect/>
          </a:stretch>
        </p:blipFill>
        <p:spPr>
          <a:xfrm>
            <a:off x="1369741" y="2517107"/>
            <a:ext cx="4880516" cy="3691614"/>
          </a:xfrm>
          <a:prstGeom prst="rect">
            <a:avLst/>
          </a:prstGeom>
        </p:spPr>
      </p:pic>
      <p:sp>
        <p:nvSpPr>
          <p:cNvPr id="7" name="Arrow: Down 6" descr="arrow">
            <a:extLst>
              <a:ext uri="{FF2B5EF4-FFF2-40B4-BE49-F238E27FC236}">
                <a16:creationId xmlns:a16="http://schemas.microsoft.com/office/drawing/2014/main" id="{332BDE0D-82E8-33CB-0C81-D1B6F0534A62}"/>
              </a:ext>
            </a:extLst>
          </p:cNvPr>
          <p:cNvSpPr/>
          <p:nvPr/>
        </p:nvSpPr>
        <p:spPr>
          <a:xfrm rot="16200000">
            <a:off x="1488722" y="4088324"/>
            <a:ext cx="483219" cy="418170"/>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08775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810856600FD2D4391AFDDFCF33A69BD" ma:contentTypeVersion="19" ma:contentTypeDescription="Create a new document." ma:contentTypeScope="" ma:versionID="e39b5eb3708ccab1ed6e63c44a6ae965">
  <xsd:schema xmlns:xsd="http://www.w3.org/2001/XMLSchema" xmlns:xs="http://www.w3.org/2001/XMLSchema" xmlns:p="http://schemas.microsoft.com/office/2006/metadata/properties" xmlns:ns2="64eff3df-e3d6-48ed-978f-45ff25640900" xmlns:ns3="ff236c08-9611-4854-a4bb-16d44b7327b6" targetNamespace="http://schemas.microsoft.com/office/2006/metadata/properties" ma:root="true" ma:fieldsID="c02f4a560dbdabc0115429e529d2fd1b" ns2:_="" ns3:_="">
    <xsd:import namespace="64eff3df-e3d6-48ed-978f-45ff25640900"/>
    <xsd:import namespace="ff236c08-9611-4854-a4bb-16d44b7327b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GenerationTime" minOccurs="0"/>
                <xsd:element ref="ns3:MediaServiceEventHashCode" minOccurs="0"/>
                <xsd:element ref="ns3:MediaServiceOCR" minOccurs="0"/>
                <xsd:element ref="ns3:Comments" minOccurs="0"/>
                <xsd:element ref="ns3:lcf76f155ced4ddcb4097134ff3c332f" minOccurs="0"/>
                <xsd:element ref="ns2:TaxCatchAll" minOccurs="0"/>
                <xsd:element ref="ns3:MediaServiceLocation"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eff3df-e3d6-48ed-978f-45ff2564090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7267be2-ffe6-46cd-94d9-2cfd9b1e6422}" ma:internalName="TaxCatchAll" ma:showField="CatchAllData" ma:web="64eff3df-e3d6-48ed-978f-45ff2564090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f236c08-9611-4854-a4bb-16d44b7327b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Comments" ma:index="20" nillable="true" ma:displayName="Comments" ma:format="Dropdown" ma:internalName="Comments">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f7212af-5298-4b34-9fde-95afa33fa15c" ma:termSetId="09814cd3-568e-fe90-9814-8d621ff8fb84" ma:anchorId="fba54fb3-c3e1-fe81-a776-ca4b69148c4d" ma:open="true" ma:isKeyword="false">
      <xsd:complexType>
        <xsd:sequence>
          <xsd:element ref="pc:Terms" minOccurs="0" maxOccurs="1"/>
        </xsd:sequence>
      </xsd:complexType>
    </xsd:element>
    <xsd:element name="MediaServiceLocation" ma:index="24" nillable="true" ma:displayName="Location" ma:indexed="true" ma:internalName="MediaServiceLocation" ma:readOnly="true">
      <xsd:simpleType>
        <xsd:restriction base="dms:Text"/>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omments xmlns="ff236c08-9611-4854-a4bb-16d44b7327b6" xsi:nil="true"/>
    <lcf76f155ced4ddcb4097134ff3c332f xmlns="ff236c08-9611-4854-a4bb-16d44b7327b6">
      <Terms xmlns="http://schemas.microsoft.com/office/infopath/2007/PartnerControls"/>
    </lcf76f155ced4ddcb4097134ff3c332f>
    <TaxCatchAll xmlns="64eff3df-e3d6-48ed-978f-45ff25640900" xsi:nil="true"/>
  </documentManagement>
</p:properties>
</file>

<file path=customXml/itemProps1.xml><?xml version="1.0" encoding="utf-8"?>
<ds:datastoreItem xmlns:ds="http://schemas.openxmlformats.org/officeDocument/2006/customXml" ds:itemID="{A9D2C03C-53E5-482B-9F8E-DC693A8D5F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eff3df-e3d6-48ed-978f-45ff25640900"/>
    <ds:schemaRef ds:uri="ff236c08-9611-4854-a4bb-16d44b7327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BF866F2-ABDB-4CD8-BB2E-932BA37EF670}">
  <ds:schemaRefs>
    <ds:schemaRef ds:uri="http://schemas.microsoft.com/sharepoint/v3/contenttype/forms"/>
  </ds:schemaRefs>
</ds:datastoreItem>
</file>

<file path=customXml/itemProps3.xml><?xml version="1.0" encoding="utf-8"?>
<ds:datastoreItem xmlns:ds="http://schemas.openxmlformats.org/officeDocument/2006/customXml" ds:itemID="{DC62281A-FB7D-488C-8C99-57062DCCBE93}">
  <ds:schemaRefs>
    <ds:schemaRef ds:uri="http://schemas.microsoft.com/office/2006/metadata/properties"/>
    <ds:schemaRef ds:uri="http://schemas.microsoft.com/office/infopath/2007/PartnerControls"/>
    <ds:schemaRef ds:uri="ff236c08-9611-4854-a4bb-16d44b7327b6"/>
    <ds:schemaRef ds:uri="64eff3df-e3d6-48ed-978f-45ff25640900"/>
  </ds:schemaRefs>
</ds:datastoreItem>
</file>

<file path=docProps/app.xml><?xml version="1.0" encoding="utf-8"?>
<Properties xmlns="http://schemas.openxmlformats.org/officeDocument/2006/extended-properties" xmlns:vt="http://schemas.openxmlformats.org/officeDocument/2006/docPropsVTypes">
  <TotalTime>166</TotalTime>
  <Words>434</Words>
  <Application>Microsoft Office PowerPoint</Application>
  <PresentationFormat>On-screen Show (4:3)</PresentationFormat>
  <Paragraphs>33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Aptos</vt:lpstr>
      <vt:lpstr>Arial</vt:lpstr>
      <vt:lpstr>Calibri</vt:lpstr>
      <vt:lpstr>Times New Roman</vt:lpstr>
      <vt:lpstr>Office Theme</vt:lpstr>
      <vt:lpstr>Creating and manipulating sound waves</vt:lpstr>
      <vt:lpstr>Manipulating sound waves</vt:lpstr>
      <vt:lpstr>Import an audio file</vt:lpstr>
      <vt:lpstr>Audio bites</vt:lpstr>
      <vt:lpstr>Recording sound</vt:lpstr>
      <vt:lpstr>Recording example</vt:lpstr>
      <vt:lpstr>Zoom into sound wave</vt:lpstr>
      <vt:lpstr>Select a portion of the wave</vt:lpstr>
      <vt:lpstr>Scale</vt:lpstr>
      <vt:lpstr>Applying binary representation </vt:lpstr>
      <vt:lpstr>Applying binary representation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dc:creator>
  <cp:lastModifiedBy>Martin Richards</cp:lastModifiedBy>
  <cp:revision>205</cp:revision>
  <dcterms:created xsi:type="dcterms:W3CDTF">2023-07-19T22:17:16Z</dcterms:created>
  <dcterms:modified xsi:type="dcterms:W3CDTF">2024-04-05T02:49:35Z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0x0101000810856600FD2D4391AFDDFCF33A69BD</vt:lpwstr>
  </property>
  <property fmtid="{D5CDD505-2E9C-101B-9397-08002B2CF9AE}" pid="3" name="Order">
    <vt:r8>87913400</vt:r8>
  </property>
  <property fmtid="{D5CDD505-2E9C-101B-9397-08002B2CF9AE}" pid="4" name="MediaServiceImageTags">
    <vt:lpwstr/>
  </property>
</Properties>
</file>