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69" r:id="rId6"/>
    <p:sldId id="270" r:id="rId7"/>
    <p:sldId id="266" r:id="rId8"/>
    <p:sldId id="267" r:id="rId9"/>
    <p:sldId id="262" r:id="rId10"/>
    <p:sldId id="263" r:id="rId11"/>
    <p:sldId id="271" r:id="rId12"/>
    <p:sldId id="259" r:id="rId13"/>
    <p:sldId id="261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hfNZ3ipsPQKlg+W67gxqa9dD+p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2E3000-C9C7-43E2-8CE1-78D09F1CA28C}" v="2" dt="2024-06-14T05:19:33.5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8" d="100"/>
          <a:sy n="128" d="100"/>
        </p:scale>
        <p:origin x="93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customschemas.google.com/relationships/presentationmetadata" Target="metadata"/><Relationship Id="rId2" Type="http://schemas.openxmlformats.org/officeDocument/2006/relationships/customXml" Target="../customXml/item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Richards" userId="S::martin.richards@esa.edu.au::ebc9b6ae-69f0-455b-b337-207e73494a6e" providerId="AD" clId="Web-{F304A4C3-57EB-4406-B13E-4973854E0FB2}"/>
    <pc:docChg chg="addSld delSld modSld sldOrd">
      <pc:chgData name="Martin Richards" userId="S::martin.richards@esa.edu.au::ebc9b6ae-69f0-455b-b337-207e73494a6e" providerId="AD" clId="Web-{F304A4C3-57EB-4406-B13E-4973854E0FB2}" dt="2024-06-10T23:58:22.005" v="323" actId="20577"/>
      <pc:docMkLst>
        <pc:docMk/>
      </pc:docMkLst>
      <pc:sldChg chg="addSp delSp modSp addAnim delAnim">
        <pc:chgData name="Martin Richards" userId="S::martin.richards@esa.edu.au::ebc9b6ae-69f0-455b-b337-207e73494a6e" providerId="AD" clId="Web-{F304A4C3-57EB-4406-B13E-4973854E0FB2}" dt="2024-06-10T23:40:36.590" v="139"/>
        <pc:sldMkLst>
          <pc:docMk/>
          <pc:sldMk cId="0" sldId="259"/>
        </pc:sldMkLst>
        <pc:spChg chg="add mod">
          <ac:chgData name="Martin Richards" userId="S::martin.richards@esa.edu.au::ebc9b6ae-69f0-455b-b337-207e73494a6e" providerId="AD" clId="Web-{F304A4C3-57EB-4406-B13E-4973854E0FB2}" dt="2024-06-10T23:25:29.633" v="55" actId="20577"/>
          <ac:spMkLst>
            <pc:docMk/>
            <pc:sldMk cId="0" sldId="259"/>
            <ac:spMk id="3" creationId="{B830A2B4-2D67-A39B-3F78-DD64645CC059}"/>
          </ac:spMkLst>
        </pc:spChg>
        <pc:spChg chg="add mod">
          <ac:chgData name="Martin Richards" userId="S::martin.richards@esa.edu.au::ebc9b6ae-69f0-455b-b337-207e73494a6e" providerId="AD" clId="Web-{F304A4C3-57EB-4406-B13E-4973854E0FB2}" dt="2024-06-10T23:25:34.101" v="56" actId="1076"/>
          <ac:spMkLst>
            <pc:docMk/>
            <pc:sldMk cId="0" sldId="259"/>
            <ac:spMk id="4" creationId="{73A57D5A-F330-DDD3-BC82-63960961FB1F}"/>
          </ac:spMkLst>
        </pc:spChg>
        <pc:spChg chg="add mod">
          <ac:chgData name="Martin Richards" userId="S::martin.richards@esa.edu.au::ebc9b6ae-69f0-455b-b337-207e73494a6e" providerId="AD" clId="Web-{F304A4C3-57EB-4406-B13E-4973854E0FB2}" dt="2024-06-10T23:26:39.494" v="63" actId="20577"/>
          <ac:spMkLst>
            <pc:docMk/>
            <pc:sldMk cId="0" sldId="259"/>
            <ac:spMk id="5" creationId="{3564D03F-B97E-3F29-5CE5-A133D0888EB3}"/>
          </ac:spMkLst>
        </pc:spChg>
        <pc:spChg chg="add mod">
          <ac:chgData name="Martin Richards" userId="S::martin.richards@esa.edu.au::ebc9b6ae-69f0-455b-b337-207e73494a6e" providerId="AD" clId="Web-{F304A4C3-57EB-4406-B13E-4973854E0FB2}" dt="2024-06-10T23:29:20.794" v="101" actId="1076"/>
          <ac:spMkLst>
            <pc:docMk/>
            <pc:sldMk cId="0" sldId="259"/>
            <ac:spMk id="6" creationId="{4B8DEC0B-BEC8-5FD8-1E6F-817D4E9EB827}"/>
          </ac:spMkLst>
        </pc:spChg>
        <pc:spChg chg="add mod">
          <ac:chgData name="Martin Richards" userId="S::martin.richards@esa.edu.au::ebc9b6ae-69f0-455b-b337-207e73494a6e" providerId="AD" clId="Web-{F304A4C3-57EB-4406-B13E-4973854E0FB2}" dt="2024-06-10T23:31:43.063" v="132" actId="1076"/>
          <ac:spMkLst>
            <pc:docMk/>
            <pc:sldMk cId="0" sldId="259"/>
            <ac:spMk id="10" creationId="{3318FD6A-FDE6-353F-D094-BC13E0DDB3F5}"/>
          </ac:spMkLst>
        </pc:spChg>
        <pc:spChg chg="del mod">
          <ac:chgData name="Martin Richards" userId="S::martin.richards@esa.edu.au::ebc9b6ae-69f0-455b-b337-207e73494a6e" providerId="AD" clId="Web-{F304A4C3-57EB-4406-B13E-4973854E0FB2}" dt="2024-06-10T23:23:45.052" v="22"/>
          <ac:spMkLst>
            <pc:docMk/>
            <pc:sldMk cId="0" sldId="259"/>
            <ac:spMk id="132" creationId="{00000000-0000-0000-0000-000000000000}"/>
          </ac:spMkLst>
        </pc:spChg>
        <pc:grpChg chg="add mod">
          <ac:chgData name="Martin Richards" userId="S::martin.richards@esa.edu.au::ebc9b6ae-69f0-455b-b337-207e73494a6e" providerId="AD" clId="Web-{F304A4C3-57EB-4406-B13E-4973854E0FB2}" dt="2024-06-10T23:31:46.610" v="133" actId="1076"/>
          <ac:grpSpMkLst>
            <pc:docMk/>
            <pc:sldMk cId="0" sldId="259"/>
            <ac:grpSpMk id="7" creationId="{3E0DF2CA-1F9A-A079-3C6C-12DE7FCBE466}"/>
          </ac:grpSpMkLst>
        </pc:grpChg>
        <pc:picChg chg="add mod">
          <ac:chgData name="Martin Richards" userId="S::martin.richards@esa.edu.au::ebc9b6ae-69f0-455b-b337-207e73494a6e" providerId="AD" clId="Web-{F304A4C3-57EB-4406-B13E-4973854E0FB2}" dt="2024-06-10T23:24:01.537" v="28" actId="1076"/>
          <ac:picMkLst>
            <pc:docMk/>
            <pc:sldMk cId="0" sldId="259"/>
            <ac:picMk id="2" creationId="{4770D603-D0FB-D132-D297-2CFCBE0488C8}"/>
          </ac:picMkLst>
        </pc:picChg>
        <pc:picChg chg="add del mod">
          <ac:chgData name="Martin Richards" userId="S::martin.richards@esa.edu.au::ebc9b6ae-69f0-455b-b337-207e73494a6e" providerId="AD" clId="Web-{F304A4C3-57EB-4406-B13E-4973854E0FB2}" dt="2024-06-10T23:29:59.951" v="106"/>
          <ac:picMkLst>
            <pc:docMk/>
            <pc:sldMk cId="0" sldId="259"/>
            <ac:picMk id="9" creationId="{84D5842B-4BFB-9176-DC10-D8ABFFE30D58}"/>
          </ac:picMkLst>
        </pc:picChg>
      </pc:sldChg>
      <pc:sldChg chg="modSp addAnim">
        <pc:chgData name="Martin Richards" userId="S::martin.richards@esa.edu.au::ebc9b6ae-69f0-455b-b337-207e73494a6e" providerId="AD" clId="Web-{F304A4C3-57EB-4406-B13E-4973854E0FB2}" dt="2024-06-10T23:38:58.448" v="137"/>
        <pc:sldMkLst>
          <pc:docMk/>
          <pc:sldMk cId="1396609790" sldId="262"/>
        </pc:sldMkLst>
        <pc:spChg chg="mod">
          <ac:chgData name="Martin Richards" userId="S::martin.richards@esa.edu.au::ebc9b6ae-69f0-455b-b337-207e73494a6e" providerId="AD" clId="Web-{F304A4C3-57EB-4406-B13E-4973854E0FB2}" dt="2024-06-10T23:11:56.161" v="14" actId="20577"/>
          <ac:spMkLst>
            <pc:docMk/>
            <pc:sldMk cId="1396609790" sldId="262"/>
            <ac:spMk id="9" creationId="{05374454-0115-7736-43EC-1CAF75D012D8}"/>
          </ac:spMkLst>
        </pc:spChg>
      </pc:sldChg>
      <pc:sldChg chg="addSp delSp modSp add del replId">
        <pc:chgData name="Martin Richards" userId="S::martin.richards@esa.edu.au::ebc9b6ae-69f0-455b-b337-207e73494a6e" providerId="AD" clId="Web-{F304A4C3-57EB-4406-B13E-4973854E0FB2}" dt="2024-06-10T23:48:45.680" v="220"/>
        <pc:sldMkLst>
          <pc:docMk/>
          <pc:sldMk cId="1581929208" sldId="264"/>
        </pc:sldMkLst>
        <pc:spChg chg="add mod">
          <ac:chgData name="Martin Richards" userId="S::martin.richards@esa.edu.au::ebc9b6ae-69f0-455b-b337-207e73494a6e" providerId="AD" clId="Web-{F304A4C3-57EB-4406-B13E-4973854E0FB2}" dt="2024-06-10T23:46:10.629" v="189" actId="1076"/>
          <ac:spMkLst>
            <pc:docMk/>
            <pc:sldMk cId="1581929208" sldId="264"/>
            <ac:spMk id="2" creationId="{12D9D1AA-9F15-F459-853E-99F1F9E5E949}"/>
          </ac:spMkLst>
        </pc:spChg>
        <pc:spChg chg="mod">
          <ac:chgData name="Martin Richards" userId="S::martin.richards@esa.edu.au::ebc9b6ae-69f0-455b-b337-207e73494a6e" providerId="AD" clId="Web-{F304A4C3-57EB-4406-B13E-4973854E0FB2}" dt="2024-06-10T23:43:08.313" v="158" actId="1076"/>
          <ac:spMkLst>
            <pc:docMk/>
            <pc:sldMk cId="1581929208" sldId="264"/>
            <ac:spMk id="92" creationId="{00000000-0000-0000-0000-000000000000}"/>
          </ac:spMkLst>
        </pc:spChg>
        <pc:grpChg chg="del">
          <ac:chgData name="Martin Richards" userId="S::martin.richards@esa.edu.au::ebc9b6ae-69f0-455b-b337-207e73494a6e" providerId="AD" clId="Web-{F304A4C3-57EB-4406-B13E-4973854E0FB2}" dt="2024-06-10T23:43:12.063" v="159"/>
          <ac:grpSpMkLst>
            <pc:docMk/>
            <pc:sldMk cId="1581929208" sldId="264"/>
            <ac:grpSpMk id="9" creationId="{A87B7396-AE67-C1BF-BD87-E6B982315D33}"/>
          </ac:grpSpMkLst>
        </pc:grpChg>
      </pc:sldChg>
      <pc:sldChg chg="add del replId">
        <pc:chgData name="Martin Richards" userId="S::martin.richards@esa.edu.au::ebc9b6ae-69f0-455b-b337-207e73494a6e" providerId="AD" clId="Web-{F304A4C3-57EB-4406-B13E-4973854E0FB2}" dt="2024-06-10T23:41:09.107" v="140"/>
        <pc:sldMkLst>
          <pc:docMk/>
          <pc:sldMk cId="3545645252" sldId="264"/>
        </pc:sldMkLst>
      </pc:sldChg>
      <pc:sldChg chg="modSp add del replId">
        <pc:chgData name="Martin Richards" userId="S::martin.richards@esa.edu.au::ebc9b6ae-69f0-455b-b337-207e73494a6e" providerId="AD" clId="Web-{F304A4C3-57EB-4406-B13E-4973854E0FB2}" dt="2024-06-10T23:54:46.094" v="258"/>
        <pc:sldMkLst>
          <pc:docMk/>
          <pc:sldMk cId="125654609" sldId="265"/>
        </pc:sldMkLst>
        <pc:spChg chg="mod">
          <ac:chgData name="Martin Richards" userId="S::martin.richards@esa.edu.au::ebc9b6ae-69f0-455b-b337-207e73494a6e" providerId="AD" clId="Web-{F304A4C3-57EB-4406-B13E-4973854E0FB2}" dt="2024-06-10T23:47:47.131" v="203" actId="20577"/>
          <ac:spMkLst>
            <pc:docMk/>
            <pc:sldMk cId="125654609" sldId="265"/>
            <ac:spMk id="2" creationId="{12D9D1AA-9F15-F459-853E-99F1F9E5E949}"/>
          </ac:spMkLst>
        </pc:spChg>
        <pc:spChg chg="mod">
          <ac:chgData name="Martin Richards" userId="S::martin.richards@esa.edu.au::ebc9b6ae-69f0-455b-b337-207e73494a6e" providerId="AD" clId="Web-{F304A4C3-57EB-4406-B13E-4973854E0FB2}" dt="2024-06-10T23:49:05.555" v="227" actId="20577"/>
          <ac:spMkLst>
            <pc:docMk/>
            <pc:sldMk cId="125654609" sldId="265"/>
            <ac:spMk id="92" creationId="{00000000-0000-0000-0000-000000000000}"/>
          </ac:spMkLst>
        </pc:spChg>
      </pc:sldChg>
      <pc:sldChg chg="modSp add replId">
        <pc:chgData name="Martin Richards" userId="S::martin.richards@esa.edu.au::ebc9b6ae-69f0-455b-b337-207e73494a6e" providerId="AD" clId="Web-{F304A4C3-57EB-4406-B13E-4973854E0FB2}" dt="2024-06-10T23:55:32.048" v="265" actId="20577"/>
        <pc:sldMkLst>
          <pc:docMk/>
          <pc:sldMk cId="3112015727" sldId="266"/>
        </pc:sldMkLst>
        <pc:spChg chg="mod">
          <ac:chgData name="Martin Richards" userId="S::martin.richards@esa.edu.au::ebc9b6ae-69f0-455b-b337-207e73494a6e" providerId="AD" clId="Web-{F304A4C3-57EB-4406-B13E-4973854E0FB2}" dt="2024-06-10T23:55:32.048" v="265" actId="20577"/>
          <ac:spMkLst>
            <pc:docMk/>
            <pc:sldMk cId="3112015727" sldId="266"/>
            <ac:spMk id="2" creationId="{12D9D1AA-9F15-F459-853E-99F1F9E5E949}"/>
          </ac:spMkLst>
        </pc:spChg>
        <pc:spChg chg="mod">
          <ac:chgData name="Martin Richards" userId="S::martin.richards@esa.edu.au::ebc9b6ae-69f0-455b-b337-207e73494a6e" providerId="AD" clId="Web-{F304A4C3-57EB-4406-B13E-4973854E0FB2}" dt="2024-06-10T23:49:13.336" v="231" actId="20577"/>
          <ac:spMkLst>
            <pc:docMk/>
            <pc:sldMk cId="3112015727" sldId="266"/>
            <ac:spMk id="92" creationId="{00000000-0000-0000-0000-000000000000}"/>
          </ac:spMkLst>
        </pc:spChg>
      </pc:sldChg>
      <pc:sldChg chg="addSp modSp add replId">
        <pc:chgData name="Martin Richards" userId="S::martin.richards@esa.edu.au::ebc9b6ae-69f0-455b-b337-207e73494a6e" providerId="AD" clId="Web-{F304A4C3-57EB-4406-B13E-4973854E0FB2}" dt="2024-06-10T23:58:22.005" v="323" actId="20577"/>
        <pc:sldMkLst>
          <pc:docMk/>
          <pc:sldMk cId="1341469339" sldId="267"/>
        </pc:sldMkLst>
        <pc:spChg chg="mod">
          <ac:chgData name="Martin Richards" userId="S::martin.richards@esa.edu.au::ebc9b6ae-69f0-455b-b337-207e73494a6e" providerId="AD" clId="Web-{F304A4C3-57EB-4406-B13E-4973854E0FB2}" dt="2024-06-10T23:56:32.440" v="278" actId="1076"/>
          <ac:spMkLst>
            <pc:docMk/>
            <pc:sldMk cId="1341469339" sldId="267"/>
            <ac:spMk id="2" creationId="{12D9D1AA-9F15-F459-853E-99F1F9E5E949}"/>
          </ac:spMkLst>
        </pc:spChg>
        <pc:spChg chg="add mod">
          <ac:chgData name="Martin Richards" userId="S::martin.richards@esa.edu.au::ebc9b6ae-69f0-455b-b337-207e73494a6e" providerId="AD" clId="Web-{F304A4C3-57EB-4406-B13E-4973854E0FB2}" dt="2024-06-10T23:58:22.005" v="323" actId="20577"/>
          <ac:spMkLst>
            <pc:docMk/>
            <pc:sldMk cId="1341469339" sldId="267"/>
            <ac:spMk id="3" creationId="{46799600-532D-1BC5-DF97-E4B995A4C61D}"/>
          </ac:spMkLst>
        </pc:spChg>
        <pc:spChg chg="mod">
          <ac:chgData name="Martin Richards" userId="S::martin.richards@esa.edu.au::ebc9b6ae-69f0-455b-b337-207e73494a6e" providerId="AD" clId="Web-{F304A4C3-57EB-4406-B13E-4973854E0FB2}" dt="2024-06-10T23:49:18.587" v="234" actId="20577"/>
          <ac:spMkLst>
            <pc:docMk/>
            <pc:sldMk cId="1341469339" sldId="267"/>
            <ac:spMk id="92" creationId="{00000000-0000-0000-0000-000000000000}"/>
          </ac:spMkLst>
        </pc:spChg>
      </pc:sldChg>
      <pc:sldChg chg="modSp add del ord replId">
        <pc:chgData name="Martin Richards" userId="S::martin.richards@esa.edu.au::ebc9b6ae-69f0-455b-b337-207e73494a6e" providerId="AD" clId="Web-{F304A4C3-57EB-4406-B13E-4973854E0FB2}" dt="2024-06-10T23:52:10.700" v="246"/>
        <pc:sldMkLst>
          <pc:docMk/>
          <pc:sldMk cId="2492085425" sldId="268"/>
        </pc:sldMkLst>
        <pc:spChg chg="mod">
          <ac:chgData name="Martin Richards" userId="S::martin.richards@esa.edu.au::ebc9b6ae-69f0-455b-b337-207e73494a6e" providerId="AD" clId="Web-{F304A4C3-57EB-4406-B13E-4973854E0FB2}" dt="2024-06-10T23:46:51.255" v="199" actId="20577"/>
          <ac:spMkLst>
            <pc:docMk/>
            <pc:sldMk cId="2492085425" sldId="268"/>
            <ac:spMk id="2" creationId="{12D9D1AA-9F15-F459-853E-99F1F9E5E949}"/>
          </ac:spMkLst>
        </pc:spChg>
        <pc:spChg chg="mod">
          <ac:chgData name="Martin Richards" userId="S::martin.richards@esa.edu.au::ebc9b6ae-69f0-455b-b337-207e73494a6e" providerId="AD" clId="Web-{F304A4C3-57EB-4406-B13E-4973854E0FB2}" dt="2024-06-10T23:49:00.086" v="224" actId="20577"/>
          <ac:spMkLst>
            <pc:docMk/>
            <pc:sldMk cId="2492085425" sldId="268"/>
            <ac:spMk id="92" creationId="{00000000-0000-0000-0000-000000000000}"/>
          </ac:spMkLst>
        </pc:spChg>
      </pc:sldChg>
      <pc:sldChg chg="modSp add ord replId">
        <pc:chgData name="Martin Richards" userId="S::martin.richards@esa.edu.au::ebc9b6ae-69f0-455b-b337-207e73494a6e" providerId="AD" clId="Web-{F304A4C3-57EB-4406-B13E-4973854E0FB2}" dt="2024-06-10T23:55:10.485" v="262" actId="1076"/>
        <pc:sldMkLst>
          <pc:docMk/>
          <pc:sldMk cId="2114066819" sldId="269"/>
        </pc:sldMkLst>
        <pc:spChg chg="mod">
          <ac:chgData name="Martin Richards" userId="S::martin.richards@esa.edu.au::ebc9b6ae-69f0-455b-b337-207e73494a6e" providerId="AD" clId="Web-{F304A4C3-57EB-4406-B13E-4973854E0FB2}" dt="2024-06-10T23:55:10.485" v="262" actId="1076"/>
          <ac:spMkLst>
            <pc:docMk/>
            <pc:sldMk cId="2114066819" sldId="269"/>
            <ac:spMk id="2" creationId="{12D9D1AA-9F15-F459-853E-99F1F9E5E949}"/>
          </ac:spMkLst>
        </pc:spChg>
        <pc:spChg chg="mod">
          <ac:chgData name="Martin Richards" userId="S::martin.richards@esa.edu.au::ebc9b6ae-69f0-455b-b337-207e73494a6e" providerId="AD" clId="Web-{F304A4C3-57EB-4406-B13E-4973854E0FB2}" dt="2024-06-10T23:53:15.467" v="251" actId="20577"/>
          <ac:spMkLst>
            <pc:docMk/>
            <pc:sldMk cId="2114066819" sldId="269"/>
            <ac:spMk id="92" creationId="{00000000-0000-0000-0000-000000000000}"/>
          </ac:spMkLst>
        </pc:spChg>
      </pc:sldChg>
      <pc:sldChg chg="modSp add ord replId">
        <pc:chgData name="Martin Richards" userId="S::martin.richards@esa.edu.au::ebc9b6ae-69f0-455b-b337-207e73494a6e" providerId="AD" clId="Web-{F304A4C3-57EB-4406-B13E-4973854E0FB2}" dt="2024-06-10T23:55:55.736" v="277" actId="20577"/>
        <pc:sldMkLst>
          <pc:docMk/>
          <pc:sldMk cId="456002565" sldId="270"/>
        </pc:sldMkLst>
        <pc:spChg chg="mod">
          <ac:chgData name="Martin Richards" userId="S::martin.richards@esa.edu.au::ebc9b6ae-69f0-455b-b337-207e73494a6e" providerId="AD" clId="Web-{F304A4C3-57EB-4406-B13E-4973854E0FB2}" dt="2024-06-10T23:55:04.672" v="260" actId="20577"/>
          <ac:spMkLst>
            <pc:docMk/>
            <pc:sldMk cId="456002565" sldId="270"/>
            <ac:spMk id="2" creationId="{12D9D1AA-9F15-F459-853E-99F1F9E5E949}"/>
          </ac:spMkLst>
        </pc:spChg>
        <pc:spChg chg="mod">
          <ac:chgData name="Martin Richards" userId="S::martin.richards@esa.edu.au::ebc9b6ae-69f0-455b-b337-207e73494a6e" providerId="AD" clId="Web-{F304A4C3-57EB-4406-B13E-4973854E0FB2}" dt="2024-06-10T23:55:55.736" v="277" actId="20577"/>
          <ac:spMkLst>
            <pc:docMk/>
            <pc:sldMk cId="456002565" sldId="270"/>
            <ac:spMk id="92" creationId="{00000000-0000-0000-0000-000000000000}"/>
          </ac:spMkLst>
        </pc:spChg>
      </pc:sldChg>
    </pc:docChg>
  </pc:docChgLst>
  <pc:docChgLst>
    <pc:chgData name="Martin Richards" userId="S::martin.richards@esa.edu.au::ebc9b6ae-69f0-455b-b337-207e73494a6e" providerId="AD" clId="Web-{5877D470-29BD-4431-B188-508F0CEDEA60}"/>
    <pc:docChg chg="modSld">
      <pc:chgData name="Martin Richards" userId="S::martin.richards@esa.edu.au::ebc9b6ae-69f0-455b-b337-207e73494a6e" providerId="AD" clId="Web-{5877D470-29BD-4431-B188-508F0CEDEA60}" dt="2024-06-11T03:05:26.979" v="13"/>
      <pc:docMkLst>
        <pc:docMk/>
      </pc:docMkLst>
      <pc:sldChg chg="addSp modSp modNotes">
        <pc:chgData name="Martin Richards" userId="S::martin.richards@esa.edu.au::ebc9b6ae-69f0-455b-b337-207e73494a6e" providerId="AD" clId="Web-{5877D470-29BD-4431-B188-508F0CEDEA60}" dt="2024-06-11T03:05:17.916" v="6"/>
        <pc:sldMkLst>
          <pc:docMk/>
          <pc:sldMk cId="0" sldId="256"/>
        </pc:sldMkLst>
        <pc:spChg chg="add mod">
          <ac:chgData name="Martin Richards" userId="S::martin.richards@esa.edu.au::ebc9b6ae-69f0-455b-b337-207e73494a6e" providerId="AD" clId="Web-{5877D470-29BD-4431-B188-508F0CEDEA60}" dt="2024-06-11T03:05:03.868" v="4" actId="1076"/>
          <ac:spMkLst>
            <pc:docMk/>
            <pc:sldMk cId="0" sldId="256"/>
            <ac:spMk id="2" creationId="{E87B9443-AA98-A2E2-7910-ADA1D2423ADA}"/>
          </ac:spMkLst>
        </pc:spChg>
        <pc:grpChg chg="mod">
          <ac:chgData name="Martin Richards" userId="S::martin.richards@esa.edu.au::ebc9b6ae-69f0-455b-b337-207e73494a6e" providerId="AD" clId="Web-{5877D470-29BD-4431-B188-508F0CEDEA60}" dt="2024-06-11T03:04:57.852" v="3" actId="14100"/>
          <ac:grpSpMkLst>
            <pc:docMk/>
            <pc:sldMk cId="0" sldId="256"/>
            <ac:grpSpMk id="9" creationId="{A87B7396-AE67-C1BF-BD87-E6B982315D33}"/>
          </ac:grpSpMkLst>
        </pc:grpChg>
      </pc:sldChg>
      <pc:sldChg chg="modNotes">
        <pc:chgData name="Martin Richards" userId="S::martin.richards@esa.edu.au::ebc9b6ae-69f0-455b-b337-207e73494a6e" providerId="AD" clId="Web-{5877D470-29BD-4431-B188-508F0CEDEA60}" dt="2024-06-11T03:05:26.979" v="13"/>
        <pc:sldMkLst>
          <pc:docMk/>
          <pc:sldMk cId="0" sldId="261"/>
        </pc:sldMkLst>
      </pc:sldChg>
      <pc:sldChg chg="addSp modSp modNotes">
        <pc:chgData name="Martin Richards" userId="S::martin.richards@esa.edu.au::ebc9b6ae-69f0-455b-b337-207e73494a6e" providerId="AD" clId="Web-{5877D470-29BD-4431-B188-508F0CEDEA60}" dt="2024-06-11T03:05:20.760" v="10"/>
        <pc:sldMkLst>
          <pc:docMk/>
          <pc:sldMk cId="1396609790" sldId="262"/>
        </pc:sldMkLst>
        <pc:spChg chg="add mod">
          <ac:chgData name="Martin Richards" userId="S::martin.richards@esa.edu.au::ebc9b6ae-69f0-455b-b337-207e73494a6e" providerId="AD" clId="Web-{5877D470-29BD-4431-B188-508F0CEDEA60}" dt="2024-06-11T03:05:18.869" v="8"/>
          <ac:spMkLst>
            <pc:docMk/>
            <pc:sldMk cId="1396609790" sldId="262"/>
            <ac:spMk id="2" creationId="{1EBA212D-16A2-6F36-8225-2C60A18F6B4B}"/>
          </ac:spMkLst>
        </pc:spChg>
      </pc:sldChg>
      <pc:sldChg chg="modNotes">
        <pc:chgData name="Martin Richards" userId="S::martin.richards@esa.edu.au::ebc9b6ae-69f0-455b-b337-207e73494a6e" providerId="AD" clId="Web-{5877D470-29BD-4431-B188-508F0CEDEA60}" dt="2024-06-11T03:05:26.417" v="12"/>
        <pc:sldMkLst>
          <pc:docMk/>
          <pc:sldMk cId="4106301949" sldId="263"/>
        </pc:sldMkLst>
      </pc:sldChg>
    </pc:docChg>
  </pc:docChgLst>
  <pc:docChgLst>
    <pc:chgData name="Martin Richards" userId="S::martin.richards@esa.edu.au::ebc9b6ae-69f0-455b-b337-207e73494a6e" providerId="AD" clId="Web-{472E3000-C9C7-43E2-8CE1-78D09F1CA28C}"/>
    <pc:docChg chg="modSld">
      <pc:chgData name="Martin Richards" userId="S::martin.richards@esa.edu.au::ebc9b6ae-69f0-455b-b337-207e73494a6e" providerId="AD" clId="Web-{472E3000-C9C7-43E2-8CE1-78D09F1CA28C}" dt="2024-06-14T05:19:33.539" v="1" actId="1076"/>
      <pc:docMkLst>
        <pc:docMk/>
      </pc:docMkLst>
      <pc:sldChg chg="modSp">
        <pc:chgData name="Martin Richards" userId="S::martin.richards@esa.edu.au::ebc9b6ae-69f0-455b-b337-207e73494a6e" providerId="AD" clId="Web-{472E3000-C9C7-43E2-8CE1-78D09F1CA28C}" dt="2024-06-14T05:19:33.539" v="1" actId="1076"/>
        <pc:sldMkLst>
          <pc:docMk/>
          <pc:sldMk cId="1396609790" sldId="262"/>
        </pc:sldMkLst>
        <pc:spChg chg="mod">
          <ac:chgData name="Martin Richards" userId="S::martin.richards@esa.edu.au::ebc9b6ae-69f0-455b-b337-207e73494a6e" providerId="AD" clId="Web-{472E3000-C9C7-43E2-8CE1-78D09F1CA28C}" dt="2024-06-14T05:19:33.539" v="1" actId="1076"/>
          <ac:spMkLst>
            <pc:docMk/>
            <pc:sldMk cId="1396609790" sldId="262"/>
            <ac:spMk id="2" creationId="{1EBA212D-16A2-6F36-8225-2C60A18F6B4B}"/>
          </ac:spMkLst>
        </pc:spChg>
        <pc:picChg chg="mod">
          <ac:chgData name="Martin Richards" userId="S::martin.richards@esa.edu.au::ebc9b6ae-69f0-455b-b337-207e73494a6e" providerId="AD" clId="Web-{472E3000-C9C7-43E2-8CE1-78D09F1CA28C}" dt="2024-06-14T05:19:28.805" v="0" actId="14100"/>
          <ac:picMkLst>
            <pc:docMk/>
            <pc:sldMk cId="1396609790" sldId="262"/>
            <ac:picMk id="3" creationId="{4105B6DE-3F15-DBA9-696C-9BB72BAE34E9}"/>
          </ac:picMkLst>
        </pc:picChg>
      </pc:sldChg>
    </pc:docChg>
  </pc:docChgLst>
  <pc:docChgLst>
    <pc:chgData name="Martin Richards" userId="S::martin.richards@esa.edu.au::ebc9b6ae-69f0-455b-b337-207e73494a6e" providerId="AD" clId="Web-{5F3EB449-2B1C-44E3-B1EF-0ECD6B8F5361}"/>
    <pc:docChg chg="addSld delSld modSld sldOrd">
      <pc:chgData name="Martin Richards" userId="S::martin.richards@esa.edu.au::ebc9b6ae-69f0-455b-b337-207e73494a6e" providerId="AD" clId="Web-{5F3EB449-2B1C-44E3-B1EF-0ECD6B8F5361}" dt="2024-06-11T01:18:24.336" v="214" actId="20577"/>
      <pc:docMkLst>
        <pc:docMk/>
      </pc:docMkLst>
      <pc:sldChg chg="modNotes">
        <pc:chgData name="Martin Richards" userId="S::martin.richards@esa.edu.au::ebc9b6ae-69f0-455b-b337-207e73494a6e" providerId="AD" clId="Web-{5F3EB449-2B1C-44E3-B1EF-0ECD6B8F5361}" dt="2024-06-11T01:13:09.328" v="96"/>
        <pc:sldMkLst>
          <pc:docMk/>
          <pc:sldMk cId="3112015727" sldId="266"/>
        </pc:sldMkLst>
      </pc:sldChg>
      <pc:sldChg chg="modSp modNotes">
        <pc:chgData name="Martin Richards" userId="S::martin.richards@esa.edu.au::ebc9b6ae-69f0-455b-b337-207e73494a6e" providerId="AD" clId="Web-{5F3EB449-2B1C-44E3-B1EF-0ECD6B8F5361}" dt="2024-06-11T01:14:57.581" v="129"/>
        <pc:sldMkLst>
          <pc:docMk/>
          <pc:sldMk cId="1341469339" sldId="267"/>
        </pc:sldMkLst>
        <pc:spChg chg="mod">
          <ac:chgData name="Martin Richards" userId="S::martin.richards@esa.edu.au::ebc9b6ae-69f0-455b-b337-207e73494a6e" providerId="AD" clId="Web-{5F3EB449-2B1C-44E3-B1EF-0ECD6B8F5361}" dt="2024-06-11T01:13:57.267" v="98" actId="20577"/>
          <ac:spMkLst>
            <pc:docMk/>
            <pc:sldMk cId="1341469339" sldId="267"/>
            <ac:spMk id="3" creationId="{46799600-532D-1BC5-DF97-E4B995A4C61D}"/>
          </ac:spMkLst>
        </pc:spChg>
      </pc:sldChg>
      <pc:sldChg chg="modNotes">
        <pc:chgData name="Martin Richards" userId="S::martin.richards@esa.edu.au::ebc9b6ae-69f0-455b-b337-207e73494a6e" providerId="AD" clId="Web-{5F3EB449-2B1C-44E3-B1EF-0ECD6B8F5361}" dt="2024-06-11T01:11:25.794" v="40"/>
        <pc:sldMkLst>
          <pc:docMk/>
          <pc:sldMk cId="2114066819" sldId="269"/>
        </pc:sldMkLst>
      </pc:sldChg>
      <pc:sldChg chg="addSp modSp modNotes">
        <pc:chgData name="Martin Richards" userId="S::martin.richards@esa.edu.au::ebc9b6ae-69f0-455b-b337-207e73494a6e" providerId="AD" clId="Web-{5F3EB449-2B1C-44E3-B1EF-0ECD6B8F5361}" dt="2024-06-11T01:12:47.421" v="71"/>
        <pc:sldMkLst>
          <pc:docMk/>
          <pc:sldMk cId="456002565" sldId="270"/>
        </pc:sldMkLst>
        <pc:spChg chg="add mod">
          <ac:chgData name="Martin Richards" userId="S::martin.richards@esa.edu.au::ebc9b6ae-69f0-455b-b337-207e73494a6e" providerId="AD" clId="Web-{5F3EB449-2B1C-44E3-B1EF-0ECD6B8F5361}" dt="2024-06-11T01:12:25.983" v="54"/>
          <ac:spMkLst>
            <pc:docMk/>
            <pc:sldMk cId="456002565" sldId="270"/>
            <ac:spMk id="3" creationId="{B292743B-F602-3863-38ED-8BE65C7EA8C8}"/>
          </ac:spMkLst>
        </pc:spChg>
      </pc:sldChg>
      <pc:sldChg chg="addSp delSp modSp add ord replId addAnim delAnim">
        <pc:chgData name="Martin Richards" userId="S::martin.richards@esa.edu.au::ebc9b6ae-69f0-455b-b337-207e73494a6e" providerId="AD" clId="Web-{5F3EB449-2B1C-44E3-B1EF-0ECD6B8F5361}" dt="2024-06-11T01:18:24.336" v="214" actId="20577"/>
        <pc:sldMkLst>
          <pc:docMk/>
          <pc:sldMk cId="3531550335" sldId="271"/>
        </pc:sldMkLst>
        <pc:spChg chg="add mod">
          <ac:chgData name="Martin Richards" userId="S::martin.richards@esa.edu.au::ebc9b6ae-69f0-455b-b337-207e73494a6e" providerId="AD" clId="Web-{5F3EB449-2B1C-44E3-B1EF-0ECD6B8F5361}" dt="2024-06-11T01:18:24.336" v="214" actId="20577"/>
          <ac:spMkLst>
            <pc:docMk/>
            <pc:sldMk cId="3531550335" sldId="271"/>
            <ac:spMk id="9" creationId="{DA02E888-04D4-5D07-C5AE-FA538219F324}"/>
          </ac:spMkLst>
        </pc:spChg>
        <pc:spChg chg="del mod">
          <ac:chgData name="Martin Richards" userId="S::martin.richards@esa.edu.au::ebc9b6ae-69f0-455b-b337-207e73494a6e" providerId="AD" clId="Web-{5F3EB449-2B1C-44E3-B1EF-0ECD6B8F5361}" dt="2024-06-11T01:15:48.426" v="132"/>
          <ac:spMkLst>
            <pc:docMk/>
            <pc:sldMk cId="3531550335" sldId="271"/>
            <ac:spMk id="10" creationId="{3318FD6A-FDE6-353F-D094-BC13E0DDB3F5}"/>
          </ac:spMkLst>
        </pc:spChg>
        <pc:spChg chg="mod">
          <ac:chgData name="Martin Richards" userId="S::martin.richards@esa.edu.au::ebc9b6ae-69f0-455b-b337-207e73494a6e" providerId="AD" clId="Web-{5F3EB449-2B1C-44E3-B1EF-0ECD6B8F5361}" dt="2024-06-11T01:16:26.412" v="150" actId="20577"/>
          <ac:spMkLst>
            <pc:docMk/>
            <pc:sldMk cId="3531550335" sldId="271"/>
            <ac:spMk id="128" creationId="{00000000-0000-0000-0000-000000000000}"/>
          </ac:spMkLst>
        </pc:spChg>
      </pc:sldChg>
      <pc:sldChg chg="add del replId">
        <pc:chgData name="Martin Richards" userId="S::martin.richards@esa.edu.au::ebc9b6ae-69f0-455b-b337-207e73494a6e" providerId="AD" clId="Web-{5F3EB449-2B1C-44E3-B1EF-0ECD6B8F5361}" dt="2024-06-11T01:16:49.318" v="153"/>
        <pc:sldMkLst>
          <pc:docMk/>
          <pc:sldMk cId="3028162095" sldId="272"/>
        </pc:sldMkLst>
      </pc:sldChg>
    </pc:docChg>
  </pc:docChgLst>
  <pc:docChgLst>
    <pc:chgData name="Martin Richards" userId="S::martin.richards@esa.edu.au::ebc9b6ae-69f0-455b-b337-207e73494a6e" providerId="AD" clId="Web-{53CFDC85-7DAF-4EAB-AD78-3C611B0B4FB9}"/>
    <pc:docChg chg="addSld delSld modSld">
      <pc:chgData name="Martin Richards" userId="S::martin.richards@esa.edu.au::ebc9b6ae-69f0-455b-b337-207e73494a6e" providerId="AD" clId="Web-{53CFDC85-7DAF-4EAB-AD78-3C611B0B4FB9}" dt="2024-06-10T23:06:34.163" v="173" actId="20577"/>
      <pc:docMkLst>
        <pc:docMk/>
      </pc:docMkLst>
      <pc:sldChg chg="addSp delSp modSp">
        <pc:chgData name="Martin Richards" userId="S::martin.richards@esa.edu.au::ebc9b6ae-69f0-455b-b337-207e73494a6e" providerId="AD" clId="Web-{53CFDC85-7DAF-4EAB-AD78-3C611B0B4FB9}" dt="2024-06-10T23:04:10.565" v="165"/>
        <pc:sldMkLst>
          <pc:docMk/>
          <pc:sldMk cId="0" sldId="256"/>
        </pc:sldMkLst>
        <pc:spChg chg="add mod">
          <ac:chgData name="Martin Richards" userId="S::martin.richards@esa.edu.au::ebc9b6ae-69f0-455b-b337-207e73494a6e" providerId="AD" clId="Web-{53CFDC85-7DAF-4EAB-AD78-3C611B0B4FB9}" dt="2024-06-10T22:49:52.209" v="50" actId="20577"/>
          <ac:spMkLst>
            <pc:docMk/>
            <pc:sldMk cId="0" sldId="256"/>
            <ac:spMk id="4" creationId="{2A04B686-709A-CD25-7137-D435B911F897}"/>
          </ac:spMkLst>
        </pc:spChg>
        <pc:spChg chg="add mod">
          <ac:chgData name="Martin Richards" userId="S::martin.richards@esa.edu.au::ebc9b6ae-69f0-455b-b337-207e73494a6e" providerId="AD" clId="Web-{53CFDC85-7DAF-4EAB-AD78-3C611B0B4FB9}" dt="2024-06-10T22:50:14.444" v="59" actId="20577"/>
          <ac:spMkLst>
            <pc:docMk/>
            <pc:sldMk cId="0" sldId="256"/>
            <ac:spMk id="5" creationId="{6A79642C-FE87-47C0-4981-3F1F9F12D794}"/>
          </ac:spMkLst>
        </pc:spChg>
        <pc:spChg chg="add mod">
          <ac:chgData name="Martin Richards" userId="S::martin.richards@esa.edu.au::ebc9b6ae-69f0-455b-b337-207e73494a6e" providerId="AD" clId="Web-{53CFDC85-7DAF-4EAB-AD78-3C611B0B4FB9}" dt="2024-06-10T22:50:48.727" v="66"/>
          <ac:spMkLst>
            <pc:docMk/>
            <pc:sldMk cId="0" sldId="256"/>
            <ac:spMk id="6" creationId="{50C91C59-2FD5-D830-ED9B-7D6C0329EF0F}"/>
          </ac:spMkLst>
        </pc:spChg>
        <pc:spChg chg="add mod">
          <ac:chgData name="Martin Richards" userId="S::martin.richards@esa.edu.au::ebc9b6ae-69f0-455b-b337-207e73494a6e" providerId="AD" clId="Web-{53CFDC85-7DAF-4EAB-AD78-3C611B0B4FB9}" dt="2024-06-10T22:51:00.961" v="69" actId="20577"/>
          <ac:spMkLst>
            <pc:docMk/>
            <pc:sldMk cId="0" sldId="256"/>
            <ac:spMk id="7" creationId="{4F28E14C-46E7-D980-62CA-A03D2399ABF2}"/>
          </ac:spMkLst>
        </pc:spChg>
        <pc:spChg chg="add mod">
          <ac:chgData name="Martin Richards" userId="S::martin.richards@esa.edu.au::ebc9b6ae-69f0-455b-b337-207e73494a6e" providerId="AD" clId="Web-{53CFDC85-7DAF-4EAB-AD78-3C611B0B4FB9}" dt="2024-06-10T22:51:29.181" v="73" actId="20577"/>
          <ac:spMkLst>
            <pc:docMk/>
            <pc:sldMk cId="0" sldId="256"/>
            <ac:spMk id="8" creationId="{890B0A90-3031-CB68-7970-AFCB90CADCE8}"/>
          </ac:spMkLst>
        </pc:spChg>
        <pc:spChg chg="mod">
          <ac:chgData name="Martin Richards" userId="S::martin.richards@esa.edu.au::ebc9b6ae-69f0-455b-b337-207e73494a6e" providerId="AD" clId="Web-{53CFDC85-7DAF-4EAB-AD78-3C611B0B4FB9}" dt="2024-06-10T22:47:41.172" v="32" actId="1076"/>
          <ac:spMkLst>
            <pc:docMk/>
            <pc:sldMk cId="0" sldId="256"/>
            <ac:spMk id="92" creationId="{00000000-0000-0000-0000-000000000000}"/>
          </ac:spMkLst>
        </pc:spChg>
        <pc:spChg chg="del mod">
          <ac:chgData name="Martin Richards" userId="S::martin.richards@esa.edu.au::ebc9b6ae-69f0-455b-b337-207e73494a6e" providerId="AD" clId="Web-{53CFDC85-7DAF-4EAB-AD78-3C611B0B4FB9}" dt="2024-06-10T22:47:25.812" v="25"/>
          <ac:spMkLst>
            <pc:docMk/>
            <pc:sldMk cId="0" sldId="256"/>
            <ac:spMk id="96" creationId="{00000000-0000-0000-0000-000000000000}"/>
          </ac:spMkLst>
        </pc:spChg>
        <pc:grpChg chg="add">
          <ac:chgData name="Martin Richards" userId="S::martin.richards@esa.edu.au::ebc9b6ae-69f0-455b-b337-207e73494a6e" providerId="AD" clId="Web-{53CFDC85-7DAF-4EAB-AD78-3C611B0B4FB9}" dt="2024-06-10T23:04:10.565" v="165"/>
          <ac:grpSpMkLst>
            <pc:docMk/>
            <pc:sldMk cId="0" sldId="256"/>
            <ac:grpSpMk id="9" creationId="{A87B7396-AE67-C1BF-BD87-E6B982315D33}"/>
          </ac:grpSpMkLst>
        </pc:grpChg>
        <pc:picChg chg="add mod">
          <ac:chgData name="Martin Richards" userId="S::martin.richards@esa.edu.au::ebc9b6ae-69f0-455b-b337-207e73494a6e" providerId="AD" clId="Web-{53CFDC85-7DAF-4EAB-AD78-3C611B0B4FB9}" dt="2024-06-10T22:48:31.519" v="40" actId="1076"/>
          <ac:picMkLst>
            <pc:docMk/>
            <pc:sldMk cId="0" sldId="256"/>
            <ac:picMk id="3" creationId="{4105B6DE-3F15-DBA9-696C-9BB72BAE34E9}"/>
          </ac:picMkLst>
        </pc:picChg>
        <pc:picChg chg="mod">
          <ac:chgData name="Martin Richards" userId="S::martin.richards@esa.edu.au::ebc9b6ae-69f0-455b-b337-207e73494a6e" providerId="AD" clId="Web-{53CFDC85-7DAF-4EAB-AD78-3C611B0B4FB9}" dt="2024-06-10T22:47:02.968" v="20"/>
          <ac:picMkLst>
            <pc:docMk/>
            <pc:sldMk cId="0" sldId="256"/>
            <ac:picMk id="91" creationId="{00000000-0000-0000-0000-000000000000}"/>
          </ac:picMkLst>
        </pc:picChg>
      </pc:sldChg>
      <pc:sldChg chg="modSp del">
        <pc:chgData name="Martin Richards" userId="S::martin.richards@esa.edu.au::ebc9b6ae-69f0-455b-b337-207e73494a6e" providerId="AD" clId="Web-{53CFDC85-7DAF-4EAB-AD78-3C611B0B4FB9}" dt="2024-06-10T23:04:32.597" v="169"/>
        <pc:sldMkLst>
          <pc:docMk/>
          <pc:sldMk cId="0" sldId="257"/>
        </pc:sldMkLst>
        <pc:spChg chg="mod">
          <ac:chgData name="Martin Richards" userId="S::martin.richards@esa.edu.au::ebc9b6ae-69f0-455b-b337-207e73494a6e" providerId="AD" clId="Web-{53CFDC85-7DAF-4EAB-AD78-3C611B0B4FB9}" dt="2024-06-10T22:48:03.471" v="36" actId="1076"/>
          <ac:spMkLst>
            <pc:docMk/>
            <pc:sldMk cId="0" sldId="257"/>
            <ac:spMk id="104" creationId="{00000000-0000-0000-0000-000000000000}"/>
          </ac:spMkLst>
        </pc:spChg>
        <pc:spChg chg="mod">
          <ac:chgData name="Martin Richards" userId="S::martin.richards@esa.edu.au::ebc9b6ae-69f0-455b-b337-207e73494a6e" providerId="AD" clId="Web-{53CFDC85-7DAF-4EAB-AD78-3C611B0B4FB9}" dt="2024-06-10T23:03:18.875" v="156" actId="20577"/>
          <ac:spMkLst>
            <pc:docMk/>
            <pc:sldMk cId="0" sldId="257"/>
            <ac:spMk id="108" creationId="{00000000-0000-0000-0000-000000000000}"/>
          </ac:spMkLst>
        </pc:spChg>
        <pc:picChg chg="mod">
          <ac:chgData name="Martin Richards" userId="S::martin.richards@esa.edu.au::ebc9b6ae-69f0-455b-b337-207e73494a6e" providerId="AD" clId="Web-{53CFDC85-7DAF-4EAB-AD78-3C611B0B4FB9}" dt="2024-06-10T22:55:40.205" v="137"/>
          <ac:picMkLst>
            <pc:docMk/>
            <pc:sldMk cId="0" sldId="257"/>
            <ac:picMk id="102" creationId="{00000000-0000-0000-0000-000000000000}"/>
          </ac:picMkLst>
        </pc:picChg>
        <pc:picChg chg="mod">
          <ac:chgData name="Martin Richards" userId="S::martin.richards@esa.edu.au::ebc9b6ae-69f0-455b-b337-207e73494a6e" providerId="AD" clId="Web-{53CFDC85-7DAF-4EAB-AD78-3C611B0B4FB9}" dt="2024-06-10T22:55:37.876" v="136"/>
          <ac:picMkLst>
            <pc:docMk/>
            <pc:sldMk cId="0" sldId="257"/>
            <ac:picMk id="103" creationId="{00000000-0000-0000-0000-000000000000}"/>
          </ac:picMkLst>
        </pc:picChg>
      </pc:sldChg>
      <pc:sldChg chg="modSp del">
        <pc:chgData name="Martin Richards" userId="S::martin.richards@esa.edu.au::ebc9b6ae-69f0-455b-b337-207e73494a6e" providerId="AD" clId="Web-{53CFDC85-7DAF-4EAB-AD78-3C611B0B4FB9}" dt="2024-06-10T23:04:36.784" v="170"/>
        <pc:sldMkLst>
          <pc:docMk/>
          <pc:sldMk cId="0" sldId="258"/>
        </pc:sldMkLst>
        <pc:spChg chg="mod">
          <ac:chgData name="Martin Richards" userId="S::martin.richards@esa.edu.au::ebc9b6ae-69f0-455b-b337-207e73494a6e" providerId="AD" clId="Web-{53CFDC85-7DAF-4EAB-AD78-3C611B0B4FB9}" dt="2024-06-10T22:38:28.061" v="16" actId="14100"/>
          <ac:spMkLst>
            <pc:docMk/>
            <pc:sldMk cId="0" sldId="258"/>
            <ac:spMk id="120" creationId="{00000000-0000-0000-0000-000000000000}"/>
          </ac:spMkLst>
        </pc:spChg>
      </pc:sldChg>
      <pc:sldChg chg="modSp">
        <pc:chgData name="Martin Richards" userId="S::martin.richards@esa.edu.au::ebc9b6ae-69f0-455b-b337-207e73494a6e" providerId="AD" clId="Web-{53CFDC85-7DAF-4EAB-AD78-3C611B0B4FB9}" dt="2024-06-10T23:06:34.163" v="173" actId="20577"/>
        <pc:sldMkLst>
          <pc:docMk/>
          <pc:sldMk cId="0" sldId="259"/>
        </pc:sldMkLst>
        <pc:spChg chg="mod">
          <ac:chgData name="Martin Richards" userId="S::martin.richards@esa.edu.au::ebc9b6ae-69f0-455b-b337-207e73494a6e" providerId="AD" clId="Web-{53CFDC85-7DAF-4EAB-AD78-3C611B0B4FB9}" dt="2024-06-10T23:06:34.163" v="173" actId="20577"/>
          <ac:spMkLst>
            <pc:docMk/>
            <pc:sldMk cId="0" sldId="259"/>
            <ac:spMk id="128" creationId="{00000000-0000-0000-0000-000000000000}"/>
          </ac:spMkLst>
        </pc:spChg>
        <pc:spChg chg="mod">
          <ac:chgData name="Martin Richards" userId="S::martin.richards@esa.edu.au::ebc9b6ae-69f0-455b-b337-207e73494a6e" providerId="AD" clId="Web-{53CFDC85-7DAF-4EAB-AD78-3C611B0B4FB9}" dt="2024-06-10T22:21:41.544" v="2" actId="20577"/>
          <ac:spMkLst>
            <pc:docMk/>
            <pc:sldMk cId="0" sldId="259"/>
            <ac:spMk id="132" creationId="{00000000-0000-0000-0000-000000000000}"/>
          </ac:spMkLst>
        </pc:spChg>
      </pc:sldChg>
      <pc:sldChg chg="addSp modSp">
        <pc:chgData name="Martin Richards" userId="S::martin.richards@esa.edu.au::ebc9b6ae-69f0-455b-b337-207e73494a6e" providerId="AD" clId="Web-{53CFDC85-7DAF-4EAB-AD78-3C611B0B4FB9}" dt="2024-06-10T23:04:21.596" v="168" actId="1076"/>
        <pc:sldMkLst>
          <pc:docMk/>
          <pc:sldMk cId="0" sldId="261"/>
        </pc:sldMkLst>
        <pc:spChg chg="mod">
          <ac:chgData name="Martin Richards" userId="S::martin.richards@esa.edu.au::ebc9b6ae-69f0-455b-b337-207e73494a6e" providerId="AD" clId="Web-{53CFDC85-7DAF-4EAB-AD78-3C611B0B4FB9}" dt="2024-06-10T23:04:00.830" v="164" actId="20577"/>
          <ac:spMkLst>
            <pc:docMk/>
            <pc:sldMk cId="0" sldId="261"/>
            <ac:spMk id="156" creationId="{00000000-0000-0000-0000-000000000000}"/>
          </ac:spMkLst>
        </pc:spChg>
        <pc:grpChg chg="add mod">
          <ac:chgData name="Martin Richards" userId="S::martin.richards@esa.edu.au::ebc9b6ae-69f0-455b-b337-207e73494a6e" providerId="AD" clId="Web-{53CFDC85-7DAF-4EAB-AD78-3C611B0B4FB9}" dt="2024-06-10T23:04:21.596" v="168" actId="1076"/>
          <ac:grpSpMkLst>
            <pc:docMk/>
            <pc:sldMk cId="0" sldId="261"/>
            <ac:grpSpMk id="10" creationId="{A6C07D5C-4E35-5C41-8C8D-A2B7F3DFCBB9}"/>
          </ac:grpSpMkLst>
        </pc:grpChg>
        <pc:picChg chg="add mod modCrop">
          <ac:chgData name="Martin Richards" userId="S::martin.richards@esa.edu.au::ebc9b6ae-69f0-455b-b337-207e73494a6e" providerId="AD" clId="Web-{53CFDC85-7DAF-4EAB-AD78-3C611B0B4FB9}" dt="2024-06-10T23:04:17.268" v="166" actId="1076"/>
          <ac:picMkLst>
            <pc:docMk/>
            <pc:sldMk cId="0" sldId="261"/>
            <ac:picMk id="2" creationId="{5DA03050-DC87-57E1-E25E-2F1687EFF102}"/>
          </ac:picMkLst>
        </pc:picChg>
      </pc:sldChg>
      <pc:sldChg chg="addSp modSp add replId">
        <pc:chgData name="Martin Richards" userId="S::martin.richards@esa.edu.au::ebc9b6ae-69f0-455b-b337-207e73494a6e" providerId="AD" clId="Web-{53CFDC85-7DAF-4EAB-AD78-3C611B0B4FB9}" dt="2024-06-10T22:54:55.906" v="134" actId="20577"/>
        <pc:sldMkLst>
          <pc:docMk/>
          <pc:sldMk cId="1396609790" sldId="262"/>
        </pc:sldMkLst>
        <pc:spChg chg="add mod">
          <ac:chgData name="Martin Richards" userId="S::martin.richards@esa.edu.au::ebc9b6ae-69f0-455b-b337-207e73494a6e" providerId="AD" clId="Web-{53CFDC85-7DAF-4EAB-AD78-3C611B0B4FB9}" dt="2024-06-10T22:54:28.093" v="129" actId="20577"/>
          <ac:spMkLst>
            <pc:docMk/>
            <pc:sldMk cId="1396609790" sldId="262"/>
            <ac:spMk id="9" creationId="{05374454-0115-7736-43EC-1CAF75D012D8}"/>
          </ac:spMkLst>
        </pc:spChg>
        <pc:spChg chg="mod">
          <ac:chgData name="Martin Richards" userId="S::martin.richards@esa.edu.au::ebc9b6ae-69f0-455b-b337-207e73494a6e" providerId="AD" clId="Web-{53CFDC85-7DAF-4EAB-AD78-3C611B0B4FB9}" dt="2024-06-10T22:54:55.906" v="134" actId="20577"/>
          <ac:spMkLst>
            <pc:docMk/>
            <pc:sldMk cId="1396609790" sldId="262"/>
            <ac:spMk id="92" creationId="{00000000-0000-0000-0000-000000000000}"/>
          </ac:spMkLst>
        </pc:spChg>
      </pc:sldChg>
      <pc:sldChg chg="modSp add replId">
        <pc:chgData name="Martin Richards" userId="S::martin.richards@esa.edu.au::ebc9b6ae-69f0-455b-b337-207e73494a6e" providerId="AD" clId="Web-{53CFDC85-7DAF-4EAB-AD78-3C611B0B4FB9}" dt="2024-06-10T23:03:08.516" v="153" actId="20577"/>
        <pc:sldMkLst>
          <pc:docMk/>
          <pc:sldMk cId="4106301949" sldId="263"/>
        </pc:sldMkLst>
        <pc:spChg chg="mod">
          <ac:chgData name="Martin Richards" userId="S::martin.richards@esa.edu.au::ebc9b6ae-69f0-455b-b337-207e73494a6e" providerId="AD" clId="Web-{53CFDC85-7DAF-4EAB-AD78-3C611B0B4FB9}" dt="2024-06-10T23:03:08.516" v="153" actId="20577"/>
          <ac:spMkLst>
            <pc:docMk/>
            <pc:sldMk cId="4106301949" sldId="263"/>
            <ac:spMk id="9" creationId="{05374454-0115-7736-43EC-1CAF75D012D8}"/>
          </ac:spMkLst>
        </pc:spChg>
        <pc:spChg chg="mod">
          <ac:chgData name="Martin Richards" userId="S::martin.richards@esa.edu.au::ebc9b6ae-69f0-455b-b337-207e73494a6e" providerId="AD" clId="Web-{53CFDC85-7DAF-4EAB-AD78-3C611B0B4FB9}" dt="2024-06-10T23:02:05.264" v="144" actId="20577"/>
          <ac:spMkLst>
            <pc:docMk/>
            <pc:sldMk cId="4106301949" sldId="263"/>
            <ac:spMk id="92" creationId="{00000000-0000-0000-0000-000000000000}"/>
          </ac:spMkLst>
        </pc:spChg>
      </pc:sldChg>
    </pc:docChg>
  </pc:docChgLst>
  <pc:docChgLst>
    <pc:chgData name="Martin Richards" userId="S::martin.richards@esa.edu.au::ebc9b6ae-69f0-455b-b337-207e73494a6e" providerId="AD" clId="Web-{2FAF55DD-0CD0-423A-B1CF-101DEFBE3F75}"/>
    <pc:docChg chg="delSld modSld">
      <pc:chgData name="Martin Richards" userId="S::martin.richards@esa.edu.au::ebc9b6ae-69f0-455b-b337-207e73494a6e" providerId="AD" clId="Web-{2FAF55DD-0CD0-423A-B1CF-101DEFBE3F75}" dt="2024-06-11T02:09:10.708" v="5" actId="1076"/>
      <pc:docMkLst>
        <pc:docMk/>
      </pc:docMkLst>
      <pc:sldChg chg="del">
        <pc:chgData name="Martin Richards" userId="S::martin.richards@esa.edu.au::ebc9b6ae-69f0-455b-b337-207e73494a6e" providerId="AD" clId="Web-{2FAF55DD-0CD0-423A-B1CF-101DEFBE3F75}" dt="2024-06-11T02:08:56.395" v="0"/>
        <pc:sldMkLst>
          <pc:docMk/>
          <pc:sldMk cId="0" sldId="260"/>
        </pc:sldMkLst>
      </pc:sldChg>
      <pc:sldChg chg="delSp modSp">
        <pc:chgData name="Martin Richards" userId="S::martin.richards@esa.edu.au::ebc9b6ae-69f0-455b-b337-207e73494a6e" providerId="AD" clId="Web-{2FAF55DD-0CD0-423A-B1CF-101DEFBE3F75}" dt="2024-06-11T02:09:10.708" v="5" actId="1076"/>
        <pc:sldMkLst>
          <pc:docMk/>
          <pc:sldMk cId="0" sldId="261"/>
        </pc:sldMkLst>
        <pc:spChg chg="mod">
          <ac:chgData name="Martin Richards" userId="S::martin.richards@esa.edu.au::ebc9b6ae-69f0-455b-b337-207e73494a6e" providerId="AD" clId="Web-{2FAF55DD-0CD0-423A-B1CF-101DEFBE3F75}" dt="2024-06-11T02:09:10.708" v="5" actId="1076"/>
          <ac:spMkLst>
            <pc:docMk/>
            <pc:sldMk cId="0" sldId="261"/>
            <ac:spMk id="152" creationId="{00000000-0000-0000-0000-000000000000}"/>
          </ac:spMkLst>
        </pc:spChg>
        <pc:picChg chg="del">
          <ac:chgData name="Martin Richards" userId="S::martin.richards@esa.edu.au::ebc9b6ae-69f0-455b-b337-207e73494a6e" providerId="AD" clId="Web-{2FAF55DD-0CD0-423A-B1CF-101DEFBE3F75}" dt="2024-06-11T02:08:59.927" v="1"/>
          <ac:picMkLst>
            <pc:docMk/>
            <pc:sldMk cId="0" sldId="261"/>
            <ac:picMk id="2" creationId="{5DA03050-DC87-57E1-E25E-2F1687EFF102}"/>
          </ac:picMkLst>
        </pc:picChg>
      </pc:sldChg>
    </pc:docChg>
  </pc:docChgLst>
  <pc:docChgLst>
    <pc:chgData name="Alison Laming" userId="7425d2b2-954e-4809-ab5f-8b9bb8823a01" providerId="ADAL" clId="{5483B1EA-F2A9-4347-B823-8BC01B12EC7E}"/>
    <pc:docChg chg="modSld">
      <pc:chgData name="Alison Laming" userId="7425d2b2-954e-4809-ab5f-8b9bb8823a01" providerId="ADAL" clId="{5483B1EA-F2A9-4347-B823-8BC01B12EC7E}" dt="2024-06-14T05:24:04.608" v="4" actId="1076"/>
      <pc:docMkLst>
        <pc:docMk/>
      </pc:docMkLst>
      <pc:sldChg chg="modSp mod">
        <pc:chgData name="Alison Laming" userId="7425d2b2-954e-4809-ab5f-8b9bb8823a01" providerId="ADAL" clId="{5483B1EA-F2A9-4347-B823-8BC01B12EC7E}" dt="2024-06-14T05:24:04.608" v="4" actId="1076"/>
        <pc:sldMkLst>
          <pc:docMk/>
          <pc:sldMk cId="1396609790" sldId="262"/>
        </pc:sldMkLst>
        <pc:spChg chg="mod">
          <ac:chgData name="Alison Laming" userId="7425d2b2-954e-4809-ab5f-8b9bb8823a01" providerId="ADAL" clId="{5483B1EA-F2A9-4347-B823-8BC01B12EC7E}" dt="2024-06-14T05:23:54.684" v="1" actId="1076"/>
          <ac:spMkLst>
            <pc:docMk/>
            <pc:sldMk cId="1396609790" sldId="262"/>
            <ac:spMk id="6" creationId="{50C91C59-2FD5-D830-ED9B-7D6C0329EF0F}"/>
          </ac:spMkLst>
        </pc:spChg>
        <pc:spChg chg="mod">
          <ac:chgData name="Alison Laming" userId="7425d2b2-954e-4809-ab5f-8b9bb8823a01" providerId="ADAL" clId="{5483B1EA-F2A9-4347-B823-8BC01B12EC7E}" dt="2024-06-14T05:23:56.243" v="2" actId="1076"/>
          <ac:spMkLst>
            <pc:docMk/>
            <pc:sldMk cId="1396609790" sldId="262"/>
            <ac:spMk id="7" creationId="{4F28E14C-46E7-D980-62CA-A03D2399ABF2}"/>
          </ac:spMkLst>
        </pc:spChg>
        <pc:spChg chg="mod">
          <ac:chgData name="Alison Laming" userId="7425d2b2-954e-4809-ab5f-8b9bb8823a01" providerId="ADAL" clId="{5483B1EA-F2A9-4347-B823-8BC01B12EC7E}" dt="2024-06-14T05:24:04.608" v="4" actId="1076"/>
          <ac:spMkLst>
            <pc:docMk/>
            <pc:sldMk cId="1396609790" sldId="262"/>
            <ac:spMk id="8" creationId="{890B0A90-3031-CB68-7970-AFCB90CADCE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A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ectorportal.com/vector/messages-on-a-smartphone/24513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ectorportal.com/vector/messages-on-a-smartphone/24513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ectorportal.com/vector/messages-on-a-smartphone/24513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ectorportal.com/vector/messages-on-a-smartphone/24513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/>
            <a:r>
              <a:rPr lang="en-AU" i="1" dirty="0"/>
              <a:t>Image source: </a:t>
            </a:r>
            <a:r>
              <a:rPr lang="en-AU" i="1" u="sng" dirty="0">
                <a:hlinkClick r:id="rId3"/>
              </a:rPr>
              <a:t>vector portal</a:t>
            </a:r>
            <a:r>
              <a:rPr lang="en-AU" i="1" dirty="0"/>
              <a:t> </a:t>
            </a:r>
            <a:endParaRPr lang="en-US"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e22b36c63a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g2e22b36c63a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/>
            <a:r>
              <a:rPr lang="en-AU" i="1"/>
              <a:t>Image source: </a:t>
            </a:r>
            <a:r>
              <a:rPr lang="en-AU" i="1" u="sng">
                <a:hlinkClick r:id="rId3"/>
              </a:rPr>
              <a:t>vector portal</a:t>
            </a:r>
            <a:r>
              <a:rPr lang="en-AU" i="1"/>
              <a:t> </a:t>
            </a:r>
            <a:endParaRPr lang="en-US"/>
          </a:p>
        </p:txBody>
      </p:sp>
      <p:sp>
        <p:nvSpPr>
          <p:cNvPr id="148" name="Google Shape;148;g2e22b36c63a_0_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10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/>
            <a:r>
              <a:rPr lang="en-GB" dirty="0"/>
              <a:t>Ask students to predict the next word. 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This will be challenging to predict the correct word as there is no context. </a:t>
            </a:r>
          </a:p>
          <a:p>
            <a:pPr marL="0" indent="0"/>
            <a:endParaRPr lang="en-GB" dirty="0"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35340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/>
            <a:r>
              <a:rPr lang="en-GB" dirty="0"/>
              <a:t>Provide a bit more context </a:t>
            </a:r>
          </a:p>
          <a:p>
            <a:pPr marL="0" indent="0"/>
            <a:r>
              <a:rPr lang="en-GB" dirty="0"/>
              <a:t>Another word is covered up by the blue rectangle </a:t>
            </a:r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809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/>
            <a:r>
              <a:rPr lang="en-GB" dirty="0"/>
              <a:t>Reveal the word covered by the blue rectangle .</a:t>
            </a:r>
            <a:endParaRPr dirty="0"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5898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/>
            <a:r>
              <a:rPr lang="en-GB" dirty="0"/>
              <a:t>We can reduce the words to a few important ones. </a:t>
            </a:r>
            <a:endParaRPr lang="en-US" dirty="0"/>
          </a:p>
          <a:p>
            <a:pPr marL="0" indent="0"/>
            <a:r>
              <a:rPr lang="en-GB"/>
              <a:t>An AI does the same thing to predict the next word quickly</a:t>
            </a:r>
          </a:p>
          <a:p>
            <a:pPr marL="0" indent="0"/>
            <a:endParaRPr lang="en-GB" dirty="0"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84976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/>
            <a:r>
              <a:rPr lang="en-AU" i="1"/>
              <a:t>Image source: </a:t>
            </a:r>
            <a:r>
              <a:rPr lang="en-AU" i="1" u="sng" dirty="0">
                <a:hlinkClick r:id="rId3"/>
              </a:rPr>
              <a:t>vector portal</a:t>
            </a:r>
            <a:r>
              <a:rPr lang="en-AU" i="1" dirty="0"/>
              <a:t> </a:t>
            </a:r>
            <a:endParaRPr lang="en-US"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8019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/>
            <a:r>
              <a:rPr lang="en-AU" i="1" dirty="0"/>
              <a:t>Image source: </a:t>
            </a:r>
            <a:r>
              <a:rPr lang="en-AU" i="1" u="sng" dirty="0">
                <a:hlinkClick r:id="rId3"/>
              </a:rPr>
              <a:t>vector portal</a:t>
            </a:r>
            <a:r>
              <a:rPr lang="en-AU" i="1" dirty="0"/>
              <a:t> </a:t>
            </a:r>
            <a:endParaRPr lang="en-US" dirty="0"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7700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e1fab43b60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g2e1fab43b60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g2e1fab43b60_0_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07330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e1fab43b60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g2e1fab43b60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g2e1fab43b60_0_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AU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1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2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9" name="Google Shape;49;p2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2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2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  <p:sp>
        <p:nvSpPr>
          <p:cNvPr id="15" name="Google Shape;15;p20"/>
          <p:cNvSpPr txBox="1"/>
          <p:nvPr/>
        </p:nvSpPr>
        <p:spPr>
          <a:xfrm>
            <a:off x="4296537" y="63500"/>
            <a:ext cx="585788" cy="18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AU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OFFICIAL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vectorportal.com/vector/messages-on-a-smartphone/2451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vectorportal.com/vector/messages-on-a-smartphone/2451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68134"/>
          <a:stretch/>
        </p:blipFill>
        <p:spPr>
          <a:xfrm>
            <a:off x="1" y="-17769"/>
            <a:ext cx="9144000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65408" y="414100"/>
            <a:ext cx="5876129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AU" dirty="0">
                <a:solidFill>
                  <a:schemeClr val="bg1"/>
                </a:solidFill>
              </a:rPr>
              <a:t>Exploring predictive text</a:t>
            </a:r>
          </a:p>
        </p:txBody>
      </p:sp>
      <p:grpSp>
        <p:nvGrpSpPr>
          <p:cNvPr id="93" name="Google Shape;93;p1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94" name="Google Shape;94;p1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5" name="Google Shape;95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87B7396-AE67-C1BF-BD87-E6B982315D33}"/>
              </a:ext>
            </a:extLst>
          </p:cNvPr>
          <p:cNvGrpSpPr/>
          <p:nvPr/>
        </p:nvGrpSpPr>
        <p:grpSpPr>
          <a:xfrm>
            <a:off x="3989530" y="1618303"/>
            <a:ext cx="2757860" cy="4559304"/>
            <a:chOff x="3989530" y="1618303"/>
            <a:chExt cx="2872878" cy="4774964"/>
          </a:xfrm>
        </p:grpSpPr>
        <p:pic>
          <p:nvPicPr>
            <p:cNvPr id="3" name="Picture 2" descr="A screenshot of a phone">
              <a:extLst>
                <a:ext uri="{FF2B5EF4-FFF2-40B4-BE49-F238E27FC236}">
                  <a16:creationId xmlns:a16="http://schemas.microsoft.com/office/drawing/2014/main" id="{4105B6DE-3F15-DBA9-696C-9BB72BAE34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-609" t="-73" r="49696" b="10747"/>
            <a:stretch/>
          </p:blipFill>
          <p:spPr>
            <a:xfrm>
              <a:off x="3989530" y="1618303"/>
              <a:ext cx="2872878" cy="4774964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A04B686-709A-CD25-7137-D435B911F897}"/>
                </a:ext>
              </a:extLst>
            </p:cNvPr>
            <p:cNvSpPr txBox="1"/>
            <p:nvPr/>
          </p:nvSpPr>
          <p:spPr>
            <a:xfrm>
              <a:off x="4638675" y="2657475"/>
              <a:ext cx="16383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I'm going to be late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A79642C-FE87-47C0-4981-3F1F9F12D794}"/>
                </a:ext>
              </a:extLst>
            </p:cNvPr>
            <p:cNvSpPr txBox="1"/>
            <p:nvPr/>
          </p:nvSpPr>
          <p:spPr>
            <a:xfrm>
              <a:off x="4376919" y="3425292"/>
              <a:ext cx="1079888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Ok I will 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0C91C59-2FD5-D830-ED9B-7D6C0329EF0F}"/>
                </a:ext>
              </a:extLst>
            </p:cNvPr>
            <p:cNvSpPr txBox="1"/>
            <p:nvPr/>
          </p:nvSpPr>
          <p:spPr>
            <a:xfrm>
              <a:off x="4184965" y="4193109"/>
              <a:ext cx="56510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wait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F28E14C-46E7-D980-62CA-A03D2399ABF2}"/>
                </a:ext>
              </a:extLst>
            </p:cNvPr>
            <p:cNvSpPr txBox="1"/>
            <p:nvPr/>
          </p:nvSpPr>
          <p:spPr>
            <a:xfrm>
              <a:off x="5031308" y="4193109"/>
              <a:ext cx="56510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/>
                <a:t>walk</a:t>
              </a:r>
              <a:endParaRPr lang="en-GB" sz="120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90B0A90-3031-CB68-7970-AFCB90CADCE8}"/>
                </a:ext>
              </a:extLst>
            </p:cNvPr>
            <p:cNvSpPr txBox="1"/>
            <p:nvPr/>
          </p:nvSpPr>
          <p:spPr>
            <a:xfrm>
              <a:off x="5860201" y="4193109"/>
              <a:ext cx="56510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cry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87B9443-AA98-A2E2-7910-ADA1D2423ADA}"/>
              </a:ext>
            </a:extLst>
          </p:cNvPr>
          <p:cNvSpPr txBox="1"/>
          <p:nvPr/>
        </p:nvSpPr>
        <p:spPr>
          <a:xfrm>
            <a:off x="4019909" y="6061495"/>
            <a:ext cx="2743200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900" i="1">
                <a:latin typeface="Calibri"/>
              </a:rPr>
              <a:t>Image source: </a:t>
            </a:r>
            <a:r>
              <a:rPr lang="en-AU" sz="900" i="1" u="sng">
                <a:solidFill>
                  <a:srgbClr val="0563C1"/>
                </a:solidFill>
                <a:latin typeface="Calibri"/>
                <a:cs typeface="Segoe UI"/>
                <a:hlinkClick r:id="rId7"/>
              </a:rPr>
              <a:t>vector portal</a:t>
            </a:r>
            <a:r>
              <a:rPr lang="en-AU" sz="900" i="1">
                <a:latin typeface="Calibri"/>
              </a:rPr>
              <a:t> </a:t>
            </a:r>
            <a:r>
              <a:rPr lang="en-GB" sz="900">
                <a:latin typeface="Calibri"/>
                <a:ea typeface="Calibri"/>
                <a:cs typeface="Calibri"/>
              </a:rPr>
              <a:t> </a:t>
            </a:r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g2e22b36c63a_0_21"/>
          <p:cNvPicPr preferRelativeResize="0"/>
          <p:nvPr/>
        </p:nvPicPr>
        <p:blipFill rotWithShape="1">
          <a:blip r:embed="rId3">
            <a:alphaModFix/>
          </a:blip>
          <a:srcRect b="68132"/>
          <a:stretch/>
        </p:blipFill>
        <p:spPr>
          <a:xfrm>
            <a:off x="1" y="-17769"/>
            <a:ext cx="9144001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e22b36c63a_0_21" descr="Digital Technologies Hub log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g2e22b36c63a_0_21"/>
          <p:cNvSpPr txBox="1">
            <a:spLocks noGrp="1"/>
          </p:cNvSpPr>
          <p:nvPr>
            <p:ph type="title" idx="4294967295"/>
          </p:nvPr>
        </p:nvSpPr>
        <p:spPr>
          <a:xfrm>
            <a:off x="4246720" y="414220"/>
            <a:ext cx="2811284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lang="en-AU" sz="3200" dirty="0">
                <a:solidFill>
                  <a:srgbClr val="FFFFFF"/>
                </a:solidFill>
              </a:rPr>
              <a:t>Summary</a:t>
            </a:r>
            <a:endParaRPr dirty="0"/>
          </a:p>
        </p:txBody>
      </p:sp>
      <p:grpSp>
        <p:nvGrpSpPr>
          <p:cNvPr id="153" name="Google Shape;153;g2e22b36c63a_0_21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00" cy="215444"/>
            <a:chOff x="173944" y="6472055"/>
            <a:chExt cx="8767500" cy="215444"/>
          </a:xfrm>
        </p:grpSpPr>
        <p:sp>
          <p:nvSpPr>
            <p:cNvPr id="154" name="Google Shape;154;g2e22b36c63a_0_21"/>
            <p:cNvSpPr txBox="1"/>
            <p:nvPr/>
          </p:nvSpPr>
          <p:spPr>
            <a:xfrm>
              <a:off x="173944" y="6472055"/>
              <a:ext cx="8767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55" name="Google Shape;155;g2e22b36c63a_0_2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6" name="Google Shape;156;g2e22b36c63a_0_21"/>
          <p:cNvSpPr txBox="1"/>
          <p:nvPr/>
        </p:nvSpPr>
        <p:spPr>
          <a:xfrm>
            <a:off x="400484" y="1717285"/>
            <a:ext cx="5376610" cy="2215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Predictive text is a powerful tool it</a:t>
            </a:r>
            <a:r>
              <a:rPr lang="en-AU" sz="2400" dirty="0">
                <a:latin typeface="Calibri"/>
                <a:cs typeface="Calibri"/>
              </a:rPr>
              <a:t>:</a:t>
            </a:r>
            <a:endParaRPr lang="en-US" sz="2400" dirty="0">
              <a:latin typeface="Calibri"/>
              <a:cs typeface="Calibri"/>
            </a:endParaRPr>
          </a:p>
          <a:p>
            <a:pPr>
              <a:lnSpc>
                <a:spcPct val="114999"/>
              </a:lnSpc>
            </a:pPr>
            <a:r>
              <a:rPr lang="en-AU" sz="2400" dirty="0">
                <a:latin typeface="Calibri"/>
                <a:cs typeface="Calibri"/>
              </a:rPr>
              <a:t>- Increases typing speed and efficiency.</a:t>
            </a:r>
            <a:endParaRPr lang="en-US" sz="2400" dirty="0">
              <a:latin typeface="Calibri"/>
              <a:cs typeface="Calibri"/>
            </a:endParaRPr>
          </a:p>
          <a:p>
            <a:pPr>
              <a:lnSpc>
                <a:spcPct val="114999"/>
              </a:lnSpc>
            </a:pPr>
            <a:r>
              <a:rPr lang="en-AU" sz="2400" dirty="0">
                <a:latin typeface="Calibri"/>
                <a:cs typeface="Calibri"/>
              </a:rPr>
              <a:t>- Helps reduce spelling errors.</a:t>
            </a:r>
            <a:endParaRPr lang="en-US" sz="2400" dirty="0">
              <a:latin typeface="Calibri"/>
              <a:cs typeface="Calibri"/>
            </a:endParaRPr>
          </a:p>
          <a:p>
            <a:pPr>
              <a:lnSpc>
                <a:spcPct val="114999"/>
              </a:lnSpc>
            </a:pPr>
            <a:r>
              <a:rPr lang="en-AU" sz="2400" dirty="0">
                <a:latin typeface="Calibri"/>
                <a:cs typeface="Calibri"/>
              </a:rPr>
              <a:t>- Enhances accessibility for users.</a:t>
            </a:r>
            <a:endParaRPr lang="en-AU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6C07D5C-4E35-5C41-8C8D-A2B7F3DFCBB9}"/>
              </a:ext>
            </a:extLst>
          </p:cNvPr>
          <p:cNvGrpSpPr/>
          <p:nvPr/>
        </p:nvGrpSpPr>
        <p:grpSpPr>
          <a:xfrm>
            <a:off x="5778194" y="1539776"/>
            <a:ext cx="2872878" cy="4774964"/>
            <a:chOff x="3989530" y="1618303"/>
            <a:chExt cx="2872878" cy="4774964"/>
          </a:xfrm>
        </p:grpSpPr>
        <p:pic>
          <p:nvPicPr>
            <p:cNvPr id="4" name="Picture 3" descr="A screenshot of a phone">
              <a:extLst>
                <a:ext uri="{FF2B5EF4-FFF2-40B4-BE49-F238E27FC236}">
                  <a16:creationId xmlns:a16="http://schemas.microsoft.com/office/drawing/2014/main" id="{E5E24FD1-BE67-38C2-8774-533945B2CE7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-609" t="-73" r="49696" b="10747"/>
            <a:stretch/>
          </p:blipFill>
          <p:spPr>
            <a:xfrm>
              <a:off x="3989530" y="1618303"/>
              <a:ext cx="2872878" cy="4774964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5893140-02DD-738F-D680-A93057FEE829}"/>
                </a:ext>
              </a:extLst>
            </p:cNvPr>
            <p:cNvSpPr txBox="1"/>
            <p:nvPr/>
          </p:nvSpPr>
          <p:spPr>
            <a:xfrm>
              <a:off x="4638675" y="2657475"/>
              <a:ext cx="1638300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I'm going to be late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5406873-2316-5BE6-70A4-D8AE56F86B0E}"/>
                </a:ext>
              </a:extLst>
            </p:cNvPr>
            <p:cNvSpPr txBox="1"/>
            <p:nvPr/>
          </p:nvSpPr>
          <p:spPr>
            <a:xfrm>
              <a:off x="4376919" y="3425292"/>
              <a:ext cx="1079888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Ok I will 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8523ECE-6539-5CAE-E195-7470BF05C913}"/>
                </a:ext>
              </a:extLst>
            </p:cNvPr>
            <p:cNvSpPr txBox="1"/>
            <p:nvPr/>
          </p:nvSpPr>
          <p:spPr>
            <a:xfrm>
              <a:off x="4184965" y="4193109"/>
              <a:ext cx="56510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wait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5F2E50B-2412-38E7-1028-D61616D0D2A3}"/>
                </a:ext>
              </a:extLst>
            </p:cNvPr>
            <p:cNvSpPr txBox="1"/>
            <p:nvPr/>
          </p:nvSpPr>
          <p:spPr>
            <a:xfrm>
              <a:off x="5031308" y="4193109"/>
              <a:ext cx="56510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/>
                <a:t>walk</a:t>
              </a:r>
              <a:endParaRPr lang="en-GB" sz="12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6BA9446-41E4-CB2F-E2EC-1B1667433BF6}"/>
                </a:ext>
              </a:extLst>
            </p:cNvPr>
            <p:cNvSpPr txBox="1"/>
            <p:nvPr/>
          </p:nvSpPr>
          <p:spPr>
            <a:xfrm>
              <a:off x="5860201" y="4193109"/>
              <a:ext cx="56510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cry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68134"/>
          <a:stretch/>
        </p:blipFill>
        <p:spPr>
          <a:xfrm>
            <a:off x="1" y="-17769"/>
            <a:ext cx="9144000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65408" y="116344"/>
            <a:ext cx="5876129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</a:rPr>
              <a:t>Predicting what word comes next #1</a:t>
            </a:r>
          </a:p>
        </p:txBody>
      </p:sp>
      <p:grpSp>
        <p:nvGrpSpPr>
          <p:cNvPr id="93" name="Google Shape;93;p1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94" name="Google Shape;94;p1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5" name="Google Shape;95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2D9D1AA-9F15-F459-853E-99F1F9E5E949}"/>
              </a:ext>
            </a:extLst>
          </p:cNvPr>
          <p:cNvSpPr txBox="1"/>
          <p:nvPr/>
        </p:nvSpPr>
        <p:spPr>
          <a:xfrm>
            <a:off x="2113989" y="2764491"/>
            <a:ext cx="4883028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8000" b="1" dirty="0">
                <a:latin typeface="Arial Rounded MT Bold"/>
              </a:rPr>
              <a:t> a _____.</a:t>
            </a:r>
          </a:p>
        </p:txBody>
      </p:sp>
    </p:spTree>
    <p:extLst>
      <p:ext uri="{BB962C8B-B14F-4D97-AF65-F5344CB8AC3E}">
        <p14:creationId xmlns:p14="http://schemas.microsoft.com/office/powerpoint/2010/main" val="211406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68134"/>
          <a:stretch/>
        </p:blipFill>
        <p:spPr>
          <a:xfrm>
            <a:off x="1" y="-17769"/>
            <a:ext cx="9144000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65408" y="116344"/>
            <a:ext cx="5876129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</a:rPr>
              <a:t>Predicting what word comes next #2</a:t>
            </a:r>
          </a:p>
        </p:txBody>
      </p:sp>
      <p:grpSp>
        <p:nvGrpSpPr>
          <p:cNvPr id="93" name="Google Shape;93;p1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94" name="Google Shape;94;p1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5" name="Google Shape;95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2D9D1AA-9F15-F459-853E-99F1F9E5E949}"/>
              </a:ext>
            </a:extLst>
          </p:cNvPr>
          <p:cNvSpPr txBox="1"/>
          <p:nvPr/>
        </p:nvSpPr>
        <p:spPr>
          <a:xfrm>
            <a:off x="979714" y="2747041"/>
            <a:ext cx="7395882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8000" b="1" dirty="0">
                <a:latin typeface="Arial Rounded MT Bold"/>
              </a:rPr>
              <a:t>Pick a </a:t>
            </a:r>
            <a:endParaRPr lang="en-US" dirty="0"/>
          </a:p>
          <a:p>
            <a:r>
              <a:rPr lang="en-GB" sz="8000" b="1" dirty="0">
                <a:latin typeface="Arial Rounded MT Bold"/>
              </a:rPr>
              <a:t>to win a _____.</a:t>
            </a:r>
            <a:endParaRPr lang="en-GB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292743B-F602-3863-38ED-8BE65C7EA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05930" y="2986335"/>
            <a:ext cx="3805595" cy="96461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002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68134"/>
          <a:stretch/>
        </p:blipFill>
        <p:spPr>
          <a:xfrm>
            <a:off x="1" y="-17769"/>
            <a:ext cx="9144000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65408" y="116344"/>
            <a:ext cx="5876129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</a:rPr>
              <a:t>Predicting what word comes next #3</a:t>
            </a:r>
          </a:p>
        </p:txBody>
      </p:sp>
      <p:grpSp>
        <p:nvGrpSpPr>
          <p:cNvPr id="93" name="Google Shape;93;p1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94" name="Google Shape;94;p1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5" name="Google Shape;95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2D9D1AA-9F15-F459-853E-99F1F9E5E949}"/>
              </a:ext>
            </a:extLst>
          </p:cNvPr>
          <p:cNvSpPr txBox="1"/>
          <p:nvPr/>
        </p:nvSpPr>
        <p:spPr>
          <a:xfrm>
            <a:off x="979714" y="2747041"/>
            <a:ext cx="7395882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8000" b="1" dirty="0">
                <a:latin typeface="Arial Rounded MT Bold"/>
              </a:rPr>
              <a:t>Pick a number to win a ____</a:t>
            </a:r>
          </a:p>
        </p:txBody>
      </p:sp>
    </p:spTree>
    <p:extLst>
      <p:ext uri="{BB962C8B-B14F-4D97-AF65-F5344CB8AC3E}">
        <p14:creationId xmlns:p14="http://schemas.microsoft.com/office/powerpoint/2010/main" val="3112015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68134"/>
          <a:stretch/>
        </p:blipFill>
        <p:spPr>
          <a:xfrm>
            <a:off x="1" y="-17769"/>
            <a:ext cx="9144000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65408" y="116344"/>
            <a:ext cx="5876129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</a:rPr>
              <a:t>Predicting what word comes next #4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93" name="Google Shape;93;p1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94" name="Google Shape;94;p1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5" name="Google Shape;95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2D9D1AA-9F15-F459-853E-99F1F9E5E949}"/>
              </a:ext>
            </a:extLst>
          </p:cNvPr>
          <p:cNvSpPr txBox="1"/>
          <p:nvPr/>
        </p:nvSpPr>
        <p:spPr>
          <a:xfrm>
            <a:off x="970109" y="2641385"/>
            <a:ext cx="7395882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8000" b="1" dirty="0">
                <a:latin typeface="Arial Rounded MT Bold"/>
              </a:rPr>
              <a:t>Pick a number to win a prize.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799600-532D-1BC5-DF97-E4B995A4C61D}"/>
              </a:ext>
            </a:extLst>
          </p:cNvPr>
          <p:cNvSpPr txBox="1"/>
          <p:nvPr/>
        </p:nvSpPr>
        <p:spPr>
          <a:xfrm>
            <a:off x="1085368" y="5436453"/>
            <a:ext cx="676194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dirty="0"/>
              <a:t>Which words helped you predict the correct word? </a:t>
            </a:r>
          </a:p>
          <a:p>
            <a:r>
              <a:rPr lang="en-GB" sz="2000" dirty="0"/>
              <a:t>We can reduce the words to a few important ones. </a:t>
            </a:r>
          </a:p>
        </p:txBody>
      </p:sp>
    </p:spTree>
    <p:extLst>
      <p:ext uri="{BB962C8B-B14F-4D97-AF65-F5344CB8AC3E}">
        <p14:creationId xmlns:p14="http://schemas.microsoft.com/office/powerpoint/2010/main" val="1341469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68134"/>
          <a:stretch/>
        </p:blipFill>
        <p:spPr>
          <a:xfrm>
            <a:off x="1" y="-17769"/>
            <a:ext cx="9144000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65408" y="414100"/>
            <a:ext cx="5876129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AU" dirty="0">
                <a:solidFill>
                  <a:schemeClr val="bg1"/>
                </a:solidFill>
              </a:rPr>
              <a:t>Exploring a text message</a:t>
            </a:r>
          </a:p>
        </p:txBody>
      </p:sp>
      <p:grpSp>
        <p:nvGrpSpPr>
          <p:cNvPr id="93" name="Google Shape;93;p1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94" name="Google Shape;94;p1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5" name="Google Shape;95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" name="Picture 2" descr="A screenshot of a phone">
            <a:extLst>
              <a:ext uri="{FF2B5EF4-FFF2-40B4-BE49-F238E27FC236}">
                <a16:creationId xmlns:a16="http://schemas.microsoft.com/office/drawing/2014/main" id="{4105B6DE-3F15-DBA9-696C-9BB72BAE34E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-609" t="-73" r="49696" b="10747"/>
          <a:stretch/>
        </p:blipFill>
        <p:spPr>
          <a:xfrm>
            <a:off x="4175720" y="1576928"/>
            <a:ext cx="2686688" cy="46198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A04B686-709A-CD25-7137-D435B911F897}"/>
              </a:ext>
            </a:extLst>
          </p:cNvPr>
          <p:cNvSpPr txBox="1"/>
          <p:nvPr/>
        </p:nvSpPr>
        <p:spPr>
          <a:xfrm>
            <a:off x="4638675" y="2657475"/>
            <a:ext cx="16383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/>
              <a:t>I'm going to be late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79642C-FE87-47C0-4981-3F1F9F12D794}"/>
              </a:ext>
            </a:extLst>
          </p:cNvPr>
          <p:cNvSpPr txBox="1"/>
          <p:nvPr/>
        </p:nvSpPr>
        <p:spPr>
          <a:xfrm>
            <a:off x="4376919" y="3425292"/>
            <a:ext cx="107988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/>
              <a:t>Ok I will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C91C59-2FD5-D830-ED9B-7D6C0329EF0F}"/>
              </a:ext>
            </a:extLst>
          </p:cNvPr>
          <p:cNvSpPr txBox="1"/>
          <p:nvPr/>
        </p:nvSpPr>
        <p:spPr>
          <a:xfrm>
            <a:off x="4351761" y="4150105"/>
            <a:ext cx="565102" cy="276999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/>
              <a:t>wait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28E14C-46E7-D980-62CA-A03D2399ABF2}"/>
              </a:ext>
            </a:extLst>
          </p:cNvPr>
          <p:cNvSpPr txBox="1"/>
          <p:nvPr/>
        </p:nvSpPr>
        <p:spPr>
          <a:xfrm>
            <a:off x="5030943" y="4150105"/>
            <a:ext cx="565102" cy="276999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/>
              <a:t>walk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0B0A90-3031-CB68-7970-AFCB90CADCE8}"/>
              </a:ext>
            </a:extLst>
          </p:cNvPr>
          <p:cNvSpPr txBox="1"/>
          <p:nvPr/>
        </p:nvSpPr>
        <p:spPr>
          <a:xfrm>
            <a:off x="5720921" y="4150105"/>
            <a:ext cx="565102" cy="276999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/>
              <a:t>cry</a:t>
            </a:r>
          </a:p>
        </p:txBody>
      </p:sp>
      <p:sp>
        <p:nvSpPr>
          <p:cNvPr id="9" name="Google Shape;108;p3">
            <a:extLst>
              <a:ext uri="{FF2B5EF4-FFF2-40B4-BE49-F238E27FC236}">
                <a16:creationId xmlns:a16="http://schemas.microsoft.com/office/drawing/2014/main" id="{05374454-0115-7736-43EC-1CAF75D012D8}"/>
              </a:ext>
            </a:extLst>
          </p:cNvPr>
          <p:cNvSpPr txBox="1"/>
          <p:nvPr/>
        </p:nvSpPr>
        <p:spPr>
          <a:xfrm>
            <a:off x="400484" y="1717285"/>
            <a:ext cx="3422167" cy="3065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What three words are predicted to complete the text message?</a:t>
            </a:r>
            <a:endParaRPr lang="en-AU" sz="2400" dirty="0">
              <a:latin typeface="Calibri"/>
              <a:ea typeface="Calibri"/>
              <a:cs typeface="Calibri"/>
            </a:endParaRPr>
          </a:p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endParaRPr lang="en-AU" sz="2400" dirty="0">
              <a:latin typeface="Calibri"/>
              <a:ea typeface="Calibri"/>
              <a:cs typeface="Calibri"/>
            </a:endParaRPr>
          </a:p>
          <a:p>
            <a:pPr>
              <a:lnSpc>
                <a:spcPct val="114999"/>
              </a:lnSpc>
              <a:buSzPts val="1100"/>
            </a:pPr>
            <a:r>
              <a:rPr lang="en-AU" sz="2400" dirty="0">
                <a:latin typeface="Calibri"/>
                <a:ea typeface="Calibri"/>
                <a:cs typeface="Calibri"/>
              </a:rPr>
              <a:t>We call this autocomplete.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2400">
              <a:latin typeface="Calibri"/>
              <a:ea typeface="Calibri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BA212D-16A2-6F36-8225-2C60A18F6B4B}"/>
              </a:ext>
            </a:extLst>
          </p:cNvPr>
          <p:cNvSpPr txBox="1"/>
          <p:nvPr/>
        </p:nvSpPr>
        <p:spPr>
          <a:xfrm>
            <a:off x="4224445" y="6200129"/>
            <a:ext cx="2743200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900" i="1">
                <a:latin typeface="Calibri"/>
                <a:ea typeface="Calibri"/>
                <a:cs typeface="Calibri"/>
              </a:rPr>
              <a:t>Image source: </a:t>
            </a:r>
            <a:r>
              <a:rPr lang="en-AU" sz="900" i="1" u="sng">
                <a:solidFill>
                  <a:srgbClr val="0563C1"/>
                </a:solidFill>
                <a:latin typeface="Calibri"/>
                <a:ea typeface="Calibri"/>
                <a:cs typeface="Calibri"/>
                <a:hlinkClick r:id="rId7"/>
              </a:rPr>
              <a:t>vector portal</a:t>
            </a:r>
            <a:r>
              <a:rPr lang="en-AU" sz="900" i="1">
                <a:latin typeface="Calibri"/>
                <a:ea typeface="Calibri"/>
                <a:cs typeface="Calibri"/>
              </a:rPr>
              <a:t> </a:t>
            </a:r>
            <a:r>
              <a:rPr lang="en-GB" sz="900">
                <a:latin typeface="Calibri"/>
                <a:ea typeface="Calibri"/>
                <a:cs typeface="Calibri"/>
              </a:rPr>
              <a:t> 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60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68134"/>
          <a:stretch/>
        </p:blipFill>
        <p:spPr>
          <a:xfrm>
            <a:off x="1" y="-17769"/>
            <a:ext cx="9144000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65408" y="414100"/>
            <a:ext cx="5876129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AU" dirty="0">
                <a:solidFill>
                  <a:schemeClr val="bg1"/>
                </a:solidFill>
              </a:rPr>
              <a:t>How does it work?</a:t>
            </a:r>
          </a:p>
        </p:txBody>
      </p:sp>
      <p:grpSp>
        <p:nvGrpSpPr>
          <p:cNvPr id="93" name="Google Shape;93;p1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75" cy="215444"/>
            <a:chOff x="173944" y="6472055"/>
            <a:chExt cx="8767575" cy="215444"/>
          </a:xfrm>
        </p:grpSpPr>
        <p:sp>
          <p:nvSpPr>
            <p:cNvPr id="94" name="Google Shape;94;p1"/>
            <p:cNvSpPr txBox="1"/>
            <p:nvPr/>
          </p:nvSpPr>
          <p:spPr>
            <a:xfrm>
              <a:off x="173944" y="6472055"/>
              <a:ext cx="8767575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5" name="Google Shape;95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" name="Picture 2" descr="A screenshot of a phone">
            <a:extLst>
              <a:ext uri="{FF2B5EF4-FFF2-40B4-BE49-F238E27FC236}">
                <a16:creationId xmlns:a16="http://schemas.microsoft.com/office/drawing/2014/main" id="{4105B6DE-3F15-DBA9-696C-9BB72BAE34E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-609" t="-73" r="49696" b="10747"/>
          <a:stretch/>
        </p:blipFill>
        <p:spPr>
          <a:xfrm>
            <a:off x="3989530" y="1618303"/>
            <a:ext cx="2872878" cy="47749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A04B686-709A-CD25-7137-D435B911F897}"/>
              </a:ext>
            </a:extLst>
          </p:cNvPr>
          <p:cNvSpPr txBox="1"/>
          <p:nvPr/>
        </p:nvSpPr>
        <p:spPr>
          <a:xfrm>
            <a:off x="4638675" y="2657475"/>
            <a:ext cx="16383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/>
              <a:t>I'm going to be late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79642C-FE87-47C0-4981-3F1F9F12D794}"/>
              </a:ext>
            </a:extLst>
          </p:cNvPr>
          <p:cNvSpPr txBox="1"/>
          <p:nvPr/>
        </p:nvSpPr>
        <p:spPr>
          <a:xfrm>
            <a:off x="4376919" y="3425292"/>
            <a:ext cx="107988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/>
              <a:t>Ok I will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C91C59-2FD5-D830-ED9B-7D6C0329EF0F}"/>
              </a:ext>
            </a:extLst>
          </p:cNvPr>
          <p:cNvSpPr txBox="1"/>
          <p:nvPr/>
        </p:nvSpPr>
        <p:spPr>
          <a:xfrm>
            <a:off x="4184965" y="4193109"/>
            <a:ext cx="565102" cy="276999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/>
              <a:t>wait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28E14C-46E7-D980-62CA-A03D2399ABF2}"/>
              </a:ext>
            </a:extLst>
          </p:cNvPr>
          <p:cNvSpPr txBox="1"/>
          <p:nvPr/>
        </p:nvSpPr>
        <p:spPr>
          <a:xfrm>
            <a:off x="5031308" y="4193109"/>
            <a:ext cx="565102" cy="276999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/>
              <a:t>walk</a:t>
            </a:r>
            <a:endParaRPr lang="en-GB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0B0A90-3031-CB68-7970-AFCB90CADCE8}"/>
              </a:ext>
            </a:extLst>
          </p:cNvPr>
          <p:cNvSpPr txBox="1"/>
          <p:nvPr/>
        </p:nvSpPr>
        <p:spPr>
          <a:xfrm>
            <a:off x="5860201" y="4193109"/>
            <a:ext cx="565102" cy="276999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/>
              <a:t>cry</a:t>
            </a:r>
          </a:p>
        </p:txBody>
      </p:sp>
      <p:sp>
        <p:nvSpPr>
          <p:cNvPr id="9" name="Google Shape;108;p3">
            <a:extLst>
              <a:ext uri="{FF2B5EF4-FFF2-40B4-BE49-F238E27FC236}">
                <a16:creationId xmlns:a16="http://schemas.microsoft.com/office/drawing/2014/main" id="{05374454-0115-7736-43EC-1CAF75D012D8}"/>
              </a:ext>
            </a:extLst>
          </p:cNvPr>
          <p:cNvSpPr txBox="1"/>
          <p:nvPr/>
        </p:nvSpPr>
        <p:spPr>
          <a:xfrm>
            <a:off x="400484" y="1717285"/>
            <a:ext cx="3256388" cy="3914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lnSpc>
                <a:spcPct val="114999"/>
              </a:lnSpc>
            </a:pPr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Predictive text is a technology that suggests words based on what is being typed. </a:t>
            </a:r>
            <a:endParaRPr lang="en-US" dirty="0">
              <a:ea typeface="Calibri"/>
              <a:sym typeface="Calibri"/>
            </a:endParaRPr>
          </a:p>
          <a:p>
            <a:pPr>
              <a:lnSpc>
                <a:spcPct val="114999"/>
              </a:lnSpc>
            </a:pPr>
            <a:endParaRPr lang="en-AU" sz="2400" dirty="0"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114999"/>
              </a:lnSpc>
            </a:pPr>
            <a:r>
              <a:rPr lang="en-AU" sz="2400" dirty="0">
                <a:latin typeface="Calibri"/>
                <a:ea typeface="Calibri"/>
                <a:cs typeface="Calibri"/>
                <a:sym typeface="Calibri"/>
              </a:rPr>
              <a:t>It uses language models to predict the next word or phrase.</a:t>
            </a:r>
            <a:endParaRPr lang="en-US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6301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g2e1fab43b60_0_11"/>
          <p:cNvPicPr preferRelativeResize="0"/>
          <p:nvPr/>
        </p:nvPicPr>
        <p:blipFill rotWithShape="1">
          <a:blip r:embed="rId3">
            <a:alphaModFix/>
          </a:blip>
          <a:srcRect b="68133"/>
          <a:stretch/>
        </p:blipFill>
        <p:spPr>
          <a:xfrm>
            <a:off x="1" y="-17769"/>
            <a:ext cx="9144001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e1fab43b60_0_11" descr="Digital Technologies Hub log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g2e1fab43b60_0_11"/>
          <p:cNvSpPr txBox="1">
            <a:spLocks noGrp="1"/>
          </p:cNvSpPr>
          <p:nvPr>
            <p:ph type="title" idx="4294967295"/>
          </p:nvPr>
        </p:nvSpPr>
        <p:spPr>
          <a:xfrm>
            <a:off x="3283437" y="342333"/>
            <a:ext cx="565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>
              <a:buClr>
                <a:srgbClr val="FFFFFF"/>
              </a:buClr>
              <a:buSzPts val="3200"/>
            </a:pPr>
            <a:r>
              <a:rPr lang="en-AU" sz="3200" dirty="0">
                <a:solidFill>
                  <a:srgbClr val="FFFFFF"/>
                </a:solidFill>
              </a:rPr>
              <a:t>Email with predictive responses</a:t>
            </a:r>
            <a:endParaRPr dirty="0"/>
          </a:p>
        </p:txBody>
      </p:sp>
      <p:grpSp>
        <p:nvGrpSpPr>
          <p:cNvPr id="129" name="Google Shape;129;g2e1fab43b60_0_11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00" cy="215444"/>
            <a:chOff x="173944" y="6472055"/>
            <a:chExt cx="8767500" cy="215444"/>
          </a:xfrm>
        </p:grpSpPr>
        <p:sp>
          <p:nvSpPr>
            <p:cNvPr id="130" name="Google Shape;130;g2e1fab43b60_0_11"/>
            <p:cNvSpPr txBox="1"/>
            <p:nvPr/>
          </p:nvSpPr>
          <p:spPr>
            <a:xfrm>
              <a:off x="173944" y="6472055"/>
              <a:ext cx="8767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1" name="Google Shape;131;g2e1fab43b60_0_1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E0DF2CA-1F9A-A079-3C6C-12DE7FCBE466}"/>
              </a:ext>
            </a:extLst>
          </p:cNvPr>
          <p:cNvGrpSpPr/>
          <p:nvPr/>
        </p:nvGrpSpPr>
        <p:grpSpPr>
          <a:xfrm>
            <a:off x="153961" y="1851452"/>
            <a:ext cx="4782752" cy="3942801"/>
            <a:chOff x="1652347" y="1640141"/>
            <a:chExt cx="5070903" cy="3961920"/>
          </a:xfrm>
        </p:grpSpPr>
        <p:pic>
          <p:nvPicPr>
            <p:cNvPr id="2" name="Picture 1" descr="A screenshot of a computer">
              <a:extLst>
                <a:ext uri="{FF2B5EF4-FFF2-40B4-BE49-F238E27FC236}">
                  <a16:creationId xmlns:a16="http://schemas.microsoft.com/office/drawing/2014/main" id="{4770D603-D0FB-D132-D297-2CFCBE0488C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52347" y="1640141"/>
              <a:ext cx="5070903" cy="3961920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830A2B4-2D67-A39B-3F78-DD64645CC059}"/>
                </a:ext>
              </a:extLst>
            </p:cNvPr>
            <p:cNvSpPr txBox="1"/>
            <p:nvPr/>
          </p:nvSpPr>
          <p:spPr>
            <a:xfrm>
              <a:off x="2881512" y="2622176"/>
              <a:ext cx="2622175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U/12 basketball team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3A57D5A-F330-DDD3-BC82-63960961FB1F}"/>
                </a:ext>
              </a:extLst>
            </p:cNvPr>
            <p:cNvSpPr txBox="1"/>
            <p:nvPr/>
          </p:nvSpPr>
          <p:spPr>
            <a:xfrm>
              <a:off x="2881511" y="3073612"/>
              <a:ext cx="2622175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Thursday night training </a:t>
              </a:r>
              <a:endParaRPr lang="en-US" sz="12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564D03F-B97E-3F29-5CE5-A133D0888EB3}"/>
                </a:ext>
              </a:extLst>
            </p:cNvPr>
            <p:cNvSpPr txBox="1"/>
            <p:nvPr/>
          </p:nvSpPr>
          <p:spPr>
            <a:xfrm>
              <a:off x="1940218" y="3621100"/>
              <a:ext cx="2622175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To U/12 basketball team players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B8DEC0B-BEC8-5FD8-1E6F-817D4E9EB827}"/>
                </a:ext>
              </a:extLst>
            </p:cNvPr>
            <p:cNvSpPr txBox="1"/>
            <p:nvPr/>
          </p:nvSpPr>
          <p:spPr>
            <a:xfrm>
              <a:off x="1938481" y="4013835"/>
              <a:ext cx="2622174" cy="138499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Don't forget Thursday night training </a:t>
              </a:r>
            </a:p>
            <a:p>
              <a:endParaRPr lang="en-GB" sz="1200" dirty="0"/>
            </a:p>
            <a:p>
              <a:r>
                <a:rPr lang="en-GB" sz="1200" dirty="0"/>
                <a:t>Bring a water bottle!</a:t>
              </a:r>
            </a:p>
            <a:p>
              <a:endParaRPr lang="en-GB" sz="1200" dirty="0"/>
            </a:p>
            <a:p>
              <a:r>
                <a:rPr lang="en-GB" sz="1200" dirty="0"/>
                <a:t>See you there. </a:t>
              </a:r>
            </a:p>
            <a:p>
              <a:endParaRPr lang="en-GB" sz="1200" dirty="0"/>
            </a:p>
            <a:p>
              <a:r>
                <a:rPr lang="en-GB" sz="1200" dirty="0"/>
                <a:t>A1 coach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A02E888-04D4-5D07-C5AE-FA538219F324}"/>
              </a:ext>
            </a:extLst>
          </p:cNvPr>
          <p:cNvSpPr txBox="1"/>
          <p:nvPr/>
        </p:nvSpPr>
        <p:spPr>
          <a:xfrm>
            <a:off x="5092594" y="1855694"/>
            <a:ext cx="3751729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400" dirty="0">
                <a:latin typeface="Calibri"/>
                <a:cs typeface="Segoe UI"/>
              </a:rPr>
              <a:t>Some email applications use AI to predict responses. </a:t>
            </a:r>
          </a:p>
          <a:p>
            <a:endParaRPr lang="en-AU" sz="2400" dirty="0">
              <a:latin typeface="Calibri"/>
              <a:cs typeface="Segoe UI"/>
            </a:endParaRPr>
          </a:p>
          <a:p>
            <a:r>
              <a:rPr lang="en-AU" sz="2400" dirty="0">
                <a:latin typeface="Calibri"/>
                <a:cs typeface="Segoe UI"/>
              </a:rPr>
              <a:t>What might the AI predict your response to be? </a:t>
            </a:r>
          </a:p>
        </p:txBody>
      </p:sp>
    </p:spTree>
    <p:extLst>
      <p:ext uri="{BB962C8B-B14F-4D97-AF65-F5344CB8AC3E}">
        <p14:creationId xmlns:p14="http://schemas.microsoft.com/office/powerpoint/2010/main" val="353155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g2e1fab43b60_0_11"/>
          <p:cNvPicPr preferRelativeResize="0"/>
          <p:nvPr/>
        </p:nvPicPr>
        <p:blipFill rotWithShape="1">
          <a:blip r:embed="rId3">
            <a:alphaModFix/>
          </a:blip>
          <a:srcRect b="68133"/>
          <a:stretch/>
        </p:blipFill>
        <p:spPr>
          <a:xfrm>
            <a:off x="1" y="-17769"/>
            <a:ext cx="9144001" cy="1574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e1fab43b60_0_11" descr="Digital Technologies Hub log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5575" y="414365"/>
            <a:ext cx="2724150" cy="723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g2e1fab43b60_0_11"/>
          <p:cNvSpPr txBox="1">
            <a:spLocks noGrp="1"/>
          </p:cNvSpPr>
          <p:nvPr>
            <p:ph type="title" idx="4294967295"/>
          </p:nvPr>
        </p:nvSpPr>
        <p:spPr>
          <a:xfrm>
            <a:off x="3283437" y="342333"/>
            <a:ext cx="565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lang="en-AU" sz="3200" dirty="0">
                <a:solidFill>
                  <a:srgbClr val="FFFFFF"/>
                </a:solidFill>
              </a:rPr>
              <a:t>Choosing predictive responses</a:t>
            </a:r>
            <a:endParaRPr dirty="0"/>
          </a:p>
        </p:txBody>
      </p:sp>
      <p:grpSp>
        <p:nvGrpSpPr>
          <p:cNvPr id="129" name="Google Shape;129;g2e1fab43b60_0_11" descr="Digital Technologies Hub is brought to you by the Australian Government Department of Education. Creative Commons Attribution 4.0, unless otherwise indicated. &#10;"/>
          <p:cNvGrpSpPr/>
          <p:nvPr/>
        </p:nvGrpSpPr>
        <p:grpSpPr>
          <a:xfrm>
            <a:off x="173944" y="6472055"/>
            <a:ext cx="8767500" cy="215444"/>
            <a:chOff x="173944" y="6472055"/>
            <a:chExt cx="8767500" cy="215444"/>
          </a:xfrm>
        </p:grpSpPr>
        <p:sp>
          <p:nvSpPr>
            <p:cNvPr id="130" name="Google Shape;130;g2e1fab43b60_0_11"/>
            <p:cNvSpPr txBox="1"/>
            <p:nvPr/>
          </p:nvSpPr>
          <p:spPr>
            <a:xfrm>
              <a:off x="173944" y="6472055"/>
              <a:ext cx="87675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AU" sz="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Digital Technologies Hub is brought to you by the Australian Government Department of Education. Creative Commons Attribution 4.0, unless otherwise indicated.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1" name="Google Shape;131;g2e1fab43b60_0_1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92280" y="6506524"/>
              <a:ext cx="485775" cy="1809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E0DF2CA-1F9A-A079-3C6C-12DE7FCBE466}"/>
              </a:ext>
            </a:extLst>
          </p:cNvPr>
          <p:cNvGrpSpPr/>
          <p:nvPr/>
        </p:nvGrpSpPr>
        <p:grpSpPr>
          <a:xfrm>
            <a:off x="153961" y="1851452"/>
            <a:ext cx="4782752" cy="3942801"/>
            <a:chOff x="1652347" y="1640141"/>
            <a:chExt cx="5070903" cy="3961920"/>
          </a:xfrm>
        </p:grpSpPr>
        <p:pic>
          <p:nvPicPr>
            <p:cNvPr id="2" name="Picture 1" descr="A screenshot of a computer">
              <a:extLst>
                <a:ext uri="{FF2B5EF4-FFF2-40B4-BE49-F238E27FC236}">
                  <a16:creationId xmlns:a16="http://schemas.microsoft.com/office/drawing/2014/main" id="{4770D603-D0FB-D132-D297-2CFCBE0488C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52347" y="1640141"/>
              <a:ext cx="5070903" cy="3961920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830A2B4-2D67-A39B-3F78-DD64645CC059}"/>
                </a:ext>
              </a:extLst>
            </p:cNvPr>
            <p:cNvSpPr txBox="1"/>
            <p:nvPr/>
          </p:nvSpPr>
          <p:spPr>
            <a:xfrm>
              <a:off x="2881512" y="2622176"/>
              <a:ext cx="2622175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U/12 basketball team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3A57D5A-F330-DDD3-BC82-63960961FB1F}"/>
                </a:ext>
              </a:extLst>
            </p:cNvPr>
            <p:cNvSpPr txBox="1"/>
            <p:nvPr/>
          </p:nvSpPr>
          <p:spPr>
            <a:xfrm>
              <a:off x="2881511" y="3073612"/>
              <a:ext cx="2622175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Thursday night training </a:t>
              </a:r>
              <a:endParaRPr lang="en-US" sz="12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564D03F-B97E-3F29-5CE5-A133D0888EB3}"/>
                </a:ext>
              </a:extLst>
            </p:cNvPr>
            <p:cNvSpPr txBox="1"/>
            <p:nvPr/>
          </p:nvSpPr>
          <p:spPr>
            <a:xfrm>
              <a:off x="1940218" y="3621100"/>
              <a:ext cx="2622175" cy="27699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To U/12 basketball team players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B8DEC0B-BEC8-5FD8-1E6F-817D4E9EB827}"/>
                </a:ext>
              </a:extLst>
            </p:cNvPr>
            <p:cNvSpPr txBox="1"/>
            <p:nvPr/>
          </p:nvSpPr>
          <p:spPr>
            <a:xfrm>
              <a:off x="1938481" y="4013835"/>
              <a:ext cx="2622174" cy="138499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GB" sz="1200" dirty="0"/>
                <a:t>Don't forget Thursday night training </a:t>
              </a:r>
            </a:p>
            <a:p>
              <a:endParaRPr lang="en-GB" sz="1200" dirty="0"/>
            </a:p>
            <a:p>
              <a:r>
                <a:rPr lang="en-GB" sz="1200" dirty="0"/>
                <a:t>Bring a water bottle!</a:t>
              </a:r>
            </a:p>
            <a:p>
              <a:endParaRPr lang="en-GB" sz="1200" dirty="0"/>
            </a:p>
            <a:p>
              <a:r>
                <a:rPr lang="en-GB" sz="1200" dirty="0"/>
                <a:t>See you there. </a:t>
              </a:r>
            </a:p>
            <a:p>
              <a:endParaRPr lang="en-GB" sz="1200" dirty="0"/>
            </a:p>
            <a:p>
              <a:r>
                <a:rPr lang="en-GB" sz="1200" dirty="0"/>
                <a:t>A1 coach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3318FD6A-FDE6-353F-D094-BC13E0DDB3F5}"/>
              </a:ext>
            </a:extLst>
          </p:cNvPr>
          <p:cNvSpPr txBox="1"/>
          <p:nvPr/>
        </p:nvSpPr>
        <p:spPr>
          <a:xfrm>
            <a:off x="5092594" y="1855694"/>
            <a:ext cx="3751729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AU" sz="2400" dirty="0">
                <a:latin typeface="Calibri"/>
                <a:cs typeface="Segoe UI"/>
              </a:rPr>
              <a:t>Predictive responses:</a:t>
            </a:r>
            <a:r>
              <a:rPr lang="en-US" sz="2400" dirty="0">
                <a:latin typeface="Calibri"/>
                <a:cs typeface="Segoe UI"/>
              </a:rPr>
              <a:t>​</a:t>
            </a:r>
          </a:p>
          <a:p>
            <a:r>
              <a:rPr lang="en-AU" sz="2400" dirty="0">
                <a:latin typeface="Calibri"/>
                <a:cs typeface="Segoe UI"/>
              </a:rPr>
              <a:t>1. Thanks for the reminder.</a:t>
            </a:r>
            <a:r>
              <a:rPr lang="en-US" sz="2400" dirty="0">
                <a:latin typeface="Calibri"/>
                <a:cs typeface="Segoe UI"/>
              </a:rPr>
              <a:t>​</a:t>
            </a:r>
          </a:p>
          <a:p>
            <a:r>
              <a:rPr lang="en-AU" sz="2400" dirty="0">
                <a:latin typeface="Calibri"/>
                <a:cs typeface="Segoe UI"/>
              </a:rPr>
              <a:t>2. I'll be there!</a:t>
            </a:r>
            <a:endParaRPr lang="en-US" sz="2400" dirty="0">
              <a:latin typeface="Calibri"/>
              <a:cs typeface="Segoe UI"/>
            </a:endParaRPr>
          </a:p>
          <a:p>
            <a:r>
              <a:rPr lang="en-AU" sz="2400" dirty="0">
                <a:latin typeface="Calibri"/>
                <a:cs typeface="Segoe UI"/>
              </a:rPr>
              <a:t>3. Sorry, I can't make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579162-13FA-48CA-AB8C-56F76180B1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AD252D-AE47-4D1C-9690-70BAB67824F2}">
  <ds:schemaRefs>
    <ds:schemaRef ds:uri="http://schemas.microsoft.com/office/2006/metadata/properties"/>
    <ds:schemaRef ds:uri="http://schemas.microsoft.com/office/infopath/2007/PartnerControls"/>
    <ds:schemaRef ds:uri="ff236c08-9611-4854-a4bb-16d44b7327b6"/>
    <ds:schemaRef ds:uri="64eff3df-e3d6-48ed-978f-45ff25640900"/>
  </ds:schemaRefs>
</ds:datastoreItem>
</file>

<file path=customXml/itemProps3.xml><?xml version="1.0" encoding="utf-8"?>
<ds:datastoreItem xmlns:ds="http://schemas.openxmlformats.org/officeDocument/2006/customXml" ds:itemID="{62538923-82B6-45ED-85C9-6A1266E745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eff3df-e3d6-48ed-978f-45ff25640900"/>
    <ds:schemaRef ds:uri="ff236c08-9611-4854-a4bb-16d44b7327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663</Words>
  <Application>Microsoft Office PowerPoint</Application>
  <PresentationFormat>On-screen Show (4:3)</PresentationFormat>
  <Paragraphs>108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 Rounded MT Bold</vt:lpstr>
      <vt:lpstr>Calibri</vt:lpstr>
      <vt:lpstr>Office Theme</vt:lpstr>
      <vt:lpstr>Exploring predictive text</vt:lpstr>
      <vt:lpstr>Predicting what word comes next #1</vt:lpstr>
      <vt:lpstr>Predicting what word comes next #2</vt:lpstr>
      <vt:lpstr>Predicting what word comes next #3</vt:lpstr>
      <vt:lpstr>Predicting what word comes next #4</vt:lpstr>
      <vt:lpstr>Exploring a text message</vt:lpstr>
      <vt:lpstr>How does it work?</vt:lpstr>
      <vt:lpstr>Email with predictive responses</vt:lpstr>
      <vt:lpstr>Choosing predictive responses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Martin</dc:creator>
  <cp:lastModifiedBy>Alison Laming</cp:lastModifiedBy>
  <cp:revision>294</cp:revision>
  <dcterms:created xsi:type="dcterms:W3CDTF">2023-10-11T21:00:06Z</dcterms:created>
  <dcterms:modified xsi:type="dcterms:W3CDTF">2024-06-14T05:24:12Z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3c403f-62ba-48c5-b221-2519db7cca50_Enabled">
    <vt:lpwstr>true</vt:lpwstr>
  </property>
  <property fmtid="{D5CDD505-2E9C-101B-9397-08002B2CF9AE}" pid="3" name="MSIP_Label_513c403f-62ba-48c5-b221-2519db7cca50_SetDate">
    <vt:lpwstr>2023-10-16T06:08:06Z</vt:lpwstr>
  </property>
  <property fmtid="{D5CDD505-2E9C-101B-9397-08002B2CF9AE}" pid="4" name="MSIP_Label_513c403f-62ba-48c5-b221-2519db7cca50_Method">
    <vt:lpwstr>Standard</vt:lpwstr>
  </property>
  <property fmtid="{D5CDD505-2E9C-101B-9397-08002B2CF9AE}" pid="5" name="MSIP_Label_513c403f-62ba-48c5-b221-2519db7cca50_Name">
    <vt:lpwstr>OFFICIAL</vt:lpwstr>
  </property>
  <property fmtid="{D5CDD505-2E9C-101B-9397-08002B2CF9AE}" pid="6" name="MSIP_Label_513c403f-62ba-48c5-b221-2519db7cca50_SiteId">
    <vt:lpwstr>6cf76a3a-a824-4270-9200-3d71673ec678</vt:lpwstr>
  </property>
  <property fmtid="{D5CDD505-2E9C-101B-9397-08002B2CF9AE}" pid="7" name="MSIP_Label_513c403f-62ba-48c5-b221-2519db7cca50_ActionId">
    <vt:lpwstr>dc51e088-19ca-4301-a603-f3f8cfaac998</vt:lpwstr>
  </property>
  <property fmtid="{D5CDD505-2E9C-101B-9397-08002B2CF9AE}" pid="8" name="MSIP_Label_513c403f-62ba-48c5-b221-2519db7cca50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OFFICIAL</vt:lpwstr>
  </property>
  <property fmtid="{D5CDD505-2E9C-101B-9397-08002B2CF9AE}" pid="11" name="ContentTypeId">
    <vt:lpwstr>0x0101000810856600FD2D4391AFDDFCF33A69BD</vt:lpwstr>
  </property>
  <property fmtid="{D5CDD505-2E9C-101B-9397-08002B2CF9AE}" pid="12" name="Order">
    <vt:r8>40725200</vt:r8>
  </property>
  <property fmtid="{D5CDD505-2E9C-101B-9397-08002B2CF9AE}" pid="13" name="MediaServiceImageTags">
    <vt:lpwstr/>
  </property>
</Properties>
</file>