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E6192D-557D-3E92-07A2-69F1093DE762}" v="596" dt="2023-07-19T23:59:15.1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62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395D1-EEA3-4221-80BF-584347AFCA23}" type="datetimeFigureOut">
              <a:rPr lang="en-AU" smtClean="0"/>
              <a:t>13/02/2024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584D1-FF6D-4EFE-9F86-26814FEC057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80185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395D1-EEA3-4221-80BF-584347AFCA23}" type="datetimeFigureOut">
              <a:rPr lang="en-AU" smtClean="0"/>
              <a:t>13/02/2024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584D1-FF6D-4EFE-9F86-26814FEC057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46096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395D1-EEA3-4221-80BF-584347AFCA23}" type="datetimeFigureOut">
              <a:rPr lang="en-AU" smtClean="0"/>
              <a:t>13/02/2024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584D1-FF6D-4EFE-9F86-26814FEC057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07520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395D1-EEA3-4221-80BF-584347AFCA23}" type="datetimeFigureOut">
              <a:rPr lang="en-AU" smtClean="0"/>
              <a:t>13/02/2024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584D1-FF6D-4EFE-9F86-26814FEC057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53853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395D1-EEA3-4221-80BF-584347AFCA23}" type="datetimeFigureOut">
              <a:rPr lang="en-AU" smtClean="0"/>
              <a:t>13/02/2024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584D1-FF6D-4EFE-9F86-26814FEC057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35840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395D1-EEA3-4221-80BF-584347AFCA23}" type="datetimeFigureOut">
              <a:rPr lang="en-AU" smtClean="0"/>
              <a:t>13/02/2024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584D1-FF6D-4EFE-9F86-26814FEC057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34333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395D1-EEA3-4221-80BF-584347AFCA23}" type="datetimeFigureOut">
              <a:rPr lang="en-AU" smtClean="0"/>
              <a:t>13/02/2024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584D1-FF6D-4EFE-9F86-26814FEC057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73739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395D1-EEA3-4221-80BF-584347AFCA23}" type="datetimeFigureOut">
              <a:rPr lang="en-AU" smtClean="0"/>
              <a:t>13/02/2024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584D1-FF6D-4EFE-9F86-26814FEC057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14365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395D1-EEA3-4221-80BF-584347AFCA23}" type="datetimeFigureOut">
              <a:rPr lang="en-AU" smtClean="0"/>
              <a:t>13/02/2024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584D1-FF6D-4EFE-9F86-26814FEC057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60142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395D1-EEA3-4221-80BF-584347AFCA23}" type="datetimeFigureOut">
              <a:rPr lang="en-AU" smtClean="0"/>
              <a:t>13/02/2024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584D1-FF6D-4EFE-9F86-26814FEC057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41778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395D1-EEA3-4221-80BF-584347AFCA23}" type="datetimeFigureOut">
              <a:rPr lang="en-AU" smtClean="0"/>
              <a:t>13/02/2024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584D1-FF6D-4EFE-9F86-26814FEC057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06137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395D1-EEA3-4221-80BF-584347AFCA23}" type="datetimeFigureOut">
              <a:rPr lang="en-AU" smtClean="0"/>
              <a:t>13/02/2024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D584D1-FF6D-4EFE-9F86-26814FEC057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7955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2055">
            <a:extLst>
              <a:ext uri="{FF2B5EF4-FFF2-40B4-BE49-F238E27FC236}">
                <a16:creationId xmlns:a16="http://schemas.microsoft.com/office/drawing/2014/main" id="{B9FF99BD-075F-4761-A995-6FC574BD25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8" name="Rectangle 2057">
            <a:extLst>
              <a:ext uri="{FF2B5EF4-FFF2-40B4-BE49-F238E27FC236}">
                <a16:creationId xmlns:a16="http://schemas.microsoft.com/office/drawing/2014/main" id="{A7B21A54-9BA3-4EA9-B460-5A829ADD90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7759" y="480060"/>
            <a:ext cx="8428482" cy="589788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0" name="Rectangle 2059">
            <a:extLst>
              <a:ext uri="{FF2B5EF4-FFF2-40B4-BE49-F238E27FC236}">
                <a16:creationId xmlns:a16="http://schemas.microsoft.com/office/drawing/2014/main" id="{6FA8F714-B9D8-488A-8CCA-E9948FF913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2599" y="643468"/>
            <a:ext cx="8178800" cy="557106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Google Shape;332;ge184bee69b_0_12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808696" y="6485405"/>
            <a:ext cx="1014484" cy="25791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FF63003-0FCE-42E1-8385-B53C17E18F54}"/>
              </a:ext>
            </a:extLst>
          </p:cNvPr>
          <p:cNvSpPr txBox="1"/>
          <p:nvPr/>
        </p:nvSpPr>
        <p:spPr>
          <a:xfrm>
            <a:off x="1475656" y="881580"/>
            <a:ext cx="6192688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latin typeface="Arial"/>
                <a:cs typeface="Arial"/>
              </a:rPr>
              <a:t>What do you notice and wonder?</a:t>
            </a:r>
            <a:endParaRPr lang="en-US" sz="2400" dirty="0"/>
          </a:p>
        </p:txBody>
      </p:sp>
      <p:pic>
        <p:nvPicPr>
          <p:cNvPr id="1026" name="Picture 2" descr="A photo of a kangaroo zoomed in to show RGB in binar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563074"/>
            <a:ext cx="6696744" cy="4571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99791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7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</dc:creator>
  <cp:lastModifiedBy>Martin Richards</cp:lastModifiedBy>
  <cp:revision>204</cp:revision>
  <dcterms:created xsi:type="dcterms:W3CDTF">2023-07-19T22:17:16Z</dcterms:created>
  <dcterms:modified xsi:type="dcterms:W3CDTF">2024-02-12T23:19:19Z</dcterms:modified>
</cp:coreProperties>
</file>