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73" r:id="rId3"/>
    <p:sldId id="268" r:id="rId4"/>
    <p:sldId id="270" r:id="rId5"/>
    <p:sldId id="264" r:id="rId6"/>
    <p:sldId id="260" r:id="rId7"/>
    <p:sldId id="269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B2CB"/>
    <a:srgbClr val="2C4D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E58A36-BAD3-B263-A6C0-0C5AC83A2A12}" v="80" dt="2024-01-22T01:51:43.6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85052" autoAdjust="0"/>
  </p:normalViewPr>
  <p:slideViewPr>
    <p:cSldViewPr>
      <p:cViewPr varScale="1">
        <p:scale>
          <a:sx n="74" d="100"/>
          <a:sy n="74" d="100"/>
        </p:scale>
        <p:origin x="106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A82EF-5AF7-49FC-B905-0195D6DDE1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3A6FE-8410-45FC-89D2-9DBD5F41C23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"/>
            </a:rPr>
            <a:t>I'm sharing information</a:t>
          </a:r>
          <a:r>
            <a:rPr lang="en-US" dirty="0"/>
            <a:t> about </a:t>
          </a:r>
          <a:r>
            <a:rPr lang="en-US" dirty="0">
              <a:latin typeface="Calibri"/>
            </a:rPr>
            <a:t>my </a:t>
          </a:r>
          <a:r>
            <a:rPr lang="en-GB" dirty="0"/>
            <a:t>favourite</a:t>
          </a:r>
          <a:r>
            <a:rPr lang="en-US" dirty="0"/>
            <a:t> animal. </a:t>
          </a:r>
        </a:p>
      </dgm:t>
      <dgm:extLst>
        <a:ext uri="{E40237B7-FDA0-4F09-8148-C483321AD2D9}">
          <dgm14:cNvPr xmlns:dgm14="http://schemas.microsoft.com/office/drawing/2010/diagram" id="0" name="" descr="Text I'm sawith image of frog. Text says I'm sharing information about my favourite animal."/>
        </a:ext>
      </dgm:extLst>
    </dgm:pt>
    <dgm:pt modelId="{D9E57161-1425-470C-B378-AC320AEDD9AA}" type="parTrans" cxnId="{CDD16E5E-1313-4384-A075-BB67A9A2DD0E}">
      <dgm:prSet/>
      <dgm:spPr/>
      <dgm:t>
        <a:bodyPr/>
        <a:lstStyle/>
        <a:p>
          <a:endParaRPr lang="en-US"/>
        </a:p>
      </dgm:t>
    </dgm:pt>
    <dgm:pt modelId="{7D5ECE05-F356-42E9-94F7-309182B4C9C3}" type="sibTrans" cxnId="{CDD16E5E-1313-4384-A075-BB67A9A2DD0E}">
      <dgm:prSet phldrT="1" phldr="0"/>
      <dgm:spPr/>
      <dgm:t>
        <a:bodyPr/>
        <a:lstStyle/>
        <a:p>
          <a:endParaRPr lang="en-AU"/>
        </a:p>
      </dgm:t>
    </dgm:pt>
    <dgm:pt modelId="{BE4423FD-B0F1-4DBA-B76B-5709D5C9C2A0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"/>
            </a:rPr>
            <a:t>I used</a:t>
          </a:r>
          <a:r>
            <a:rPr lang="en-US" dirty="0"/>
            <a:t> different types of data to represent </a:t>
          </a:r>
          <a:r>
            <a:rPr lang="en-US" dirty="0">
              <a:latin typeface="Calibri"/>
            </a:rPr>
            <a:t>my animal</a:t>
          </a:r>
          <a:r>
            <a:rPr lang="en-US" dirty="0"/>
            <a:t>. </a:t>
          </a:r>
        </a:p>
      </dgm:t>
      <dgm:extLst>
        <a:ext uri="{E40237B7-FDA0-4F09-8148-C483321AD2D9}">
          <dgm14:cNvPr xmlns:dgm14="http://schemas.microsoft.com/office/drawing/2010/diagram" id="0" name="" descr="Text I'm sawith image of frog. Box 2 image of camera and text says I used different types of data to represent my animal.. Box 3 with image of tablet"/>
        </a:ext>
      </dgm:extLst>
    </dgm:pt>
    <dgm:pt modelId="{6ED6552E-6A17-4120-95EA-615F31C95DB4}" type="parTrans" cxnId="{9F044620-5BA4-46FC-832C-4997E1CFA012}">
      <dgm:prSet/>
      <dgm:spPr/>
      <dgm:t>
        <a:bodyPr/>
        <a:lstStyle/>
        <a:p>
          <a:endParaRPr lang="en-US"/>
        </a:p>
      </dgm:t>
    </dgm:pt>
    <dgm:pt modelId="{31FB5417-FD85-46DF-A9CA-07079CF94B69}" type="sibTrans" cxnId="{9F044620-5BA4-46FC-832C-4997E1CFA012}">
      <dgm:prSet phldrT="2" phldr="0"/>
      <dgm:spPr/>
      <dgm:t>
        <a:bodyPr/>
        <a:lstStyle/>
        <a:p>
          <a:endParaRPr lang="en-AU"/>
        </a:p>
      </dgm:t>
    </dgm:pt>
    <dgm:pt modelId="{F866206F-2A05-4EEC-B803-5DCE059A9403}">
      <dgm:prSet/>
      <dgm:spPr/>
      <dgm:t>
        <a:bodyPr/>
        <a:lstStyle/>
        <a:p>
          <a:pPr rtl="0">
            <a:lnSpc>
              <a:spcPct val="100000"/>
            </a:lnSpc>
          </a:pPr>
          <a:r>
            <a:rPr lang="en-US" dirty="0">
              <a:latin typeface="Calibri"/>
            </a:rPr>
            <a:t>I used</a:t>
          </a:r>
          <a:r>
            <a:rPr lang="en-US" dirty="0"/>
            <a:t> </a:t>
          </a:r>
          <a:r>
            <a:rPr lang="en-US" dirty="0">
              <a:latin typeface="Calibri"/>
            </a:rPr>
            <a:t>different digital</a:t>
          </a:r>
          <a:r>
            <a:rPr lang="en-US" dirty="0"/>
            <a:t> devices</a:t>
          </a:r>
          <a:r>
            <a:rPr lang="en-US" dirty="0">
              <a:latin typeface="Calibri"/>
            </a:rPr>
            <a:t> </a:t>
          </a:r>
          <a:r>
            <a:rPr lang="en-US" dirty="0"/>
            <a:t> to create </a:t>
          </a:r>
          <a:r>
            <a:rPr lang="en-US" dirty="0">
              <a:latin typeface="Calibri"/>
            </a:rPr>
            <a:t>my presentation</a:t>
          </a:r>
          <a:r>
            <a:rPr lang="en-US" dirty="0"/>
            <a:t>.</a:t>
          </a:r>
        </a:p>
      </dgm:t>
    </dgm:pt>
    <dgm:pt modelId="{1BD01CC0-0EB3-460D-B2A8-ED79DFA8E585}" type="parTrans" cxnId="{D58523A0-C7E9-4F20-8F92-F09B7E0F4849}">
      <dgm:prSet/>
      <dgm:spPr/>
      <dgm:t>
        <a:bodyPr/>
        <a:lstStyle/>
        <a:p>
          <a:endParaRPr lang="en-US"/>
        </a:p>
      </dgm:t>
    </dgm:pt>
    <dgm:pt modelId="{396BE4C6-A329-48F8-9A23-44A1540AD72C}" type="sibTrans" cxnId="{D58523A0-C7E9-4F20-8F92-F09B7E0F4849}">
      <dgm:prSet phldrT="3" phldr="0"/>
      <dgm:spPr/>
      <dgm:t>
        <a:bodyPr/>
        <a:lstStyle/>
        <a:p>
          <a:endParaRPr lang="en-AU"/>
        </a:p>
      </dgm:t>
    </dgm:pt>
    <dgm:pt modelId="{AB2727C1-D70F-450D-9098-8D541A7A8462}" type="pres">
      <dgm:prSet presAssocID="{80BA82EF-5AF7-49FC-B905-0195D6DDE11D}" presName="root" presStyleCnt="0">
        <dgm:presLayoutVars>
          <dgm:dir/>
          <dgm:resizeHandles val="exact"/>
        </dgm:presLayoutVars>
      </dgm:prSet>
      <dgm:spPr/>
    </dgm:pt>
    <dgm:pt modelId="{F2073EE3-4B59-4DD2-A07D-5FFFF88A070E}" type="pres">
      <dgm:prSet presAssocID="{8B53A6FE-8410-45FC-89D2-9DBD5F41C233}" presName="compNode" presStyleCnt="0"/>
      <dgm:spPr/>
    </dgm:pt>
    <dgm:pt modelId="{5CF8C41E-0B7A-4FF7-B4AE-48C2F4C636B3}" type="pres">
      <dgm:prSet presAssocID="{8B53A6FE-8410-45FC-89D2-9DBD5F41C233}" presName="bgRect" presStyleLbl="bgShp" presStyleIdx="0" presStyleCnt="3"/>
      <dgm:spPr/>
    </dgm:pt>
    <dgm:pt modelId="{AC83D9B5-D244-499B-BDB4-D541B9190401}" type="pres">
      <dgm:prSet presAssocID="{8B53A6FE-8410-45FC-89D2-9DBD5F41C2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rog with solid fill"/>
        </a:ext>
      </dgm:extLst>
    </dgm:pt>
    <dgm:pt modelId="{CC373887-01D8-4C7F-891A-468D47D60195}" type="pres">
      <dgm:prSet presAssocID="{8B53A6FE-8410-45FC-89D2-9DBD5F41C233}" presName="spaceRect" presStyleCnt="0"/>
      <dgm:spPr/>
    </dgm:pt>
    <dgm:pt modelId="{1D1599C6-6869-4894-9149-55DC95308D57}" type="pres">
      <dgm:prSet presAssocID="{8B53A6FE-8410-45FC-89D2-9DBD5F41C233}" presName="parTx" presStyleLbl="revTx" presStyleIdx="0" presStyleCnt="3">
        <dgm:presLayoutVars>
          <dgm:chMax val="0"/>
          <dgm:chPref val="0"/>
        </dgm:presLayoutVars>
      </dgm:prSet>
      <dgm:spPr/>
    </dgm:pt>
    <dgm:pt modelId="{D03522E3-C284-4EBE-BAF9-E156895252B8}" type="pres">
      <dgm:prSet presAssocID="{7D5ECE05-F356-42E9-94F7-309182B4C9C3}" presName="sibTrans" presStyleCnt="0"/>
      <dgm:spPr/>
    </dgm:pt>
    <dgm:pt modelId="{B9A67413-6978-4BB5-AE11-5A7DF4C8E058}" type="pres">
      <dgm:prSet presAssocID="{BE4423FD-B0F1-4DBA-B76B-5709D5C9C2A0}" presName="compNode" presStyleCnt="0"/>
      <dgm:spPr/>
    </dgm:pt>
    <dgm:pt modelId="{7ACDB627-3BD9-4C67-A860-6DFD2E86CCC1}" type="pres">
      <dgm:prSet presAssocID="{BE4423FD-B0F1-4DBA-B76B-5709D5C9C2A0}" presName="bgRect" presStyleLbl="bgShp" presStyleIdx="1" presStyleCnt="3"/>
      <dgm:spPr/>
    </dgm:pt>
    <dgm:pt modelId="{FF237D8A-1691-462D-8032-FDD56DED3ED8}" type="pres">
      <dgm:prSet presAssocID="{BE4423FD-B0F1-4DBA-B76B-5709D5C9C2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 with solid fill"/>
        </a:ext>
      </dgm:extLst>
    </dgm:pt>
    <dgm:pt modelId="{F2719FE2-EFDF-4A04-8897-4EDB0ED3A6AD}" type="pres">
      <dgm:prSet presAssocID="{BE4423FD-B0F1-4DBA-B76B-5709D5C9C2A0}" presName="spaceRect" presStyleCnt="0"/>
      <dgm:spPr/>
    </dgm:pt>
    <dgm:pt modelId="{837C4519-A1C5-47B4-84FE-178F3048CE6A}" type="pres">
      <dgm:prSet presAssocID="{BE4423FD-B0F1-4DBA-B76B-5709D5C9C2A0}" presName="parTx" presStyleLbl="revTx" presStyleIdx="1" presStyleCnt="3">
        <dgm:presLayoutVars>
          <dgm:chMax val="0"/>
          <dgm:chPref val="0"/>
        </dgm:presLayoutVars>
      </dgm:prSet>
      <dgm:spPr/>
    </dgm:pt>
    <dgm:pt modelId="{B3DF0EA9-69BC-4F8E-8172-04899244804C}" type="pres">
      <dgm:prSet presAssocID="{31FB5417-FD85-46DF-A9CA-07079CF94B69}" presName="sibTrans" presStyleCnt="0"/>
      <dgm:spPr/>
    </dgm:pt>
    <dgm:pt modelId="{A70AB09C-96F6-4DA2-BDC5-85CE9D623F75}" type="pres">
      <dgm:prSet presAssocID="{F866206F-2A05-4EEC-B803-5DCE059A9403}" presName="compNode" presStyleCnt="0"/>
      <dgm:spPr/>
    </dgm:pt>
    <dgm:pt modelId="{2BB654A4-4694-4D9B-9E1E-AA7233F893FC}" type="pres">
      <dgm:prSet presAssocID="{F866206F-2A05-4EEC-B803-5DCE059A9403}" presName="bgRect" presStyleLbl="bgShp" presStyleIdx="2" presStyleCnt="3"/>
      <dgm:spPr/>
    </dgm:pt>
    <dgm:pt modelId="{83161A96-B963-403A-86FB-90D0C2D3ABDD}" type="pres">
      <dgm:prSet presAssocID="{F866206F-2A05-4EEC-B803-5DCE059A94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1E3BE893-70AD-48D2-BF52-C6224F2D6666}" type="pres">
      <dgm:prSet presAssocID="{F866206F-2A05-4EEC-B803-5DCE059A9403}" presName="spaceRect" presStyleCnt="0"/>
      <dgm:spPr/>
    </dgm:pt>
    <dgm:pt modelId="{6D75155F-BA9B-43F2-A4F4-0E56C843F6A1}" type="pres">
      <dgm:prSet presAssocID="{F866206F-2A05-4EEC-B803-5DCE059A940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044620-5BA4-46FC-832C-4997E1CFA012}" srcId="{80BA82EF-5AF7-49FC-B905-0195D6DDE11D}" destId="{BE4423FD-B0F1-4DBA-B76B-5709D5C9C2A0}" srcOrd="1" destOrd="0" parTransId="{6ED6552E-6A17-4120-95EA-615F31C95DB4}" sibTransId="{31FB5417-FD85-46DF-A9CA-07079CF94B69}"/>
    <dgm:cxn modelId="{C101FF20-4C3D-4243-BF2C-CD992AFBE818}" type="presOf" srcId="{80BA82EF-5AF7-49FC-B905-0195D6DDE11D}" destId="{AB2727C1-D70F-450D-9098-8D541A7A8462}" srcOrd="0" destOrd="0" presId="urn:microsoft.com/office/officeart/2018/2/layout/IconVerticalSolidList"/>
    <dgm:cxn modelId="{C8320835-A56D-4A4D-B892-BB3E87B4FFAF}" type="presOf" srcId="{BE4423FD-B0F1-4DBA-B76B-5709D5C9C2A0}" destId="{837C4519-A1C5-47B4-84FE-178F3048CE6A}" srcOrd="0" destOrd="0" presId="urn:microsoft.com/office/officeart/2018/2/layout/IconVerticalSolidList"/>
    <dgm:cxn modelId="{CDD16E5E-1313-4384-A075-BB67A9A2DD0E}" srcId="{80BA82EF-5AF7-49FC-B905-0195D6DDE11D}" destId="{8B53A6FE-8410-45FC-89D2-9DBD5F41C233}" srcOrd="0" destOrd="0" parTransId="{D9E57161-1425-470C-B378-AC320AEDD9AA}" sibTransId="{7D5ECE05-F356-42E9-94F7-309182B4C9C3}"/>
    <dgm:cxn modelId="{D58523A0-C7E9-4F20-8F92-F09B7E0F4849}" srcId="{80BA82EF-5AF7-49FC-B905-0195D6DDE11D}" destId="{F866206F-2A05-4EEC-B803-5DCE059A9403}" srcOrd="2" destOrd="0" parTransId="{1BD01CC0-0EB3-460D-B2A8-ED79DFA8E585}" sibTransId="{396BE4C6-A329-48F8-9A23-44A1540AD72C}"/>
    <dgm:cxn modelId="{C667A3BF-A29E-4E34-B664-6C55B18A763E}" type="presOf" srcId="{8B53A6FE-8410-45FC-89D2-9DBD5F41C233}" destId="{1D1599C6-6869-4894-9149-55DC95308D57}" srcOrd="0" destOrd="0" presId="urn:microsoft.com/office/officeart/2018/2/layout/IconVerticalSolidList"/>
    <dgm:cxn modelId="{A4E1B8F2-4440-4F46-8A42-BE68357780B7}" type="presOf" srcId="{F866206F-2A05-4EEC-B803-5DCE059A9403}" destId="{6D75155F-BA9B-43F2-A4F4-0E56C843F6A1}" srcOrd="0" destOrd="0" presId="urn:microsoft.com/office/officeart/2018/2/layout/IconVerticalSolidList"/>
    <dgm:cxn modelId="{3522E4CE-ECAE-4D41-BE7C-A82294A5FA8B}" type="presParOf" srcId="{AB2727C1-D70F-450D-9098-8D541A7A8462}" destId="{F2073EE3-4B59-4DD2-A07D-5FFFF88A070E}" srcOrd="0" destOrd="0" presId="urn:microsoft.com/office/officeart/2018/2/layout/IconVerticalSolidList"/>
    <dgm:cxn modelId="{0191A26E-8282-481E-8D8B-C0DA0E0BA126}" type="presParOf" srcId="{F2073EE3-4B59-4DD2-A07D-5FFFF88A070E}" destId="{5CF8C41E-0B7A-4FF7-B4AE-48C2F4C636B3}" srcOrd="0" destOrd="0" presId="urn:microsoft.com/office/officeart/2018/2/layout/IconVerticalSolidList"/>
    <dgm:cxn modelId="{3798DC25-AF63-41A4-959C-0ED23411387D}" type="presParOf" srcId="{F2073EE3-4B59-4DD2-A07D-5FFFF88A070E}" destId="{AC83D9B5-D244-499B-BDB4-D541B9190401}" srcOrd="1" destOrd="0" presId="urn:microsoft.com/office/officeart/2018/2/layout/IconVerticalSolidList"/>
    <dgm:cxn modelId="{CF94F79F-5509-4B5E-B2CC-D92863C85306}" type="presParOf" srcId="{F2073EE3-4B59-4DD2-A07D-5FFFF88A070E}" destId="{CC373887-01D8-4C7F-891A-468D47D60195}" srcOrd="2" destOrd="0" presId="urn:microsoft.com/office/officeart/2018/2/layout/IconVerticalSolidList"/>
    <dgm:cxn modelId="{DFBF9C16-5945-4F9B-8972-39C0AEC4ED40}" type="presParOf" srcId="{F2073EE3-4B59-4DD2-A07D-5FFFF88A070E}" destId="{1D1599C6-6869-4894-9149-55DC95308D57}" srcOrd="3" destOrd="0" presId="urn:microsoft.com/office/officeart/2018/2/layout/IconVerticalSolidList"/>
    <dgm:cxn modelId="{2E4AF62F-5B6C-4842-B6ED-E5280EFA9F6F}" type="presParOf" srcId="{AB2727C1-D70F-450D-9098-8D541A7A8462}" destId="{D03522E3-C284-4EBE-BAF9-E156895252B8}" srcOrd="1" destOrd="0" presId="urn:microsoft.com/office/officeart/2018/2/layout/IconVerticalSolidList"/>
    <dgm:cxn modelId="{1327CDBC-E48D-4790-B7FB-8D7672A7A2BA}" type="presParOf" srcId="{AB2727C1-D70F-450D-9098-8D541A7A8462}" destId="{B9A67413-6978-4BB5-AE11-5A7DF4C8E058}" srcOrd="2" destOrd="0" presId="urn:microsoft.com/office/officeart/2018/2/layout/IconVerticalSolidList"/>
    <dgm:cxn modelId="{9D3D9A86-BEDC-4144-9801-8E3B42A930C4}" type="presParOf" srcId="{B9A67413-6978-4BB5-AE11-5A7DF4C8E058}" destId="{7ACDB627-3BD9-4C67-A860-6DFD2E86CCC1}" srcOrd="0" destOrd="0" presId="urn:microsoft.com/office/officeart/2018/2/layout/IconVerticalSolidList"/>
    <dgm:cxn modelId="{989C38B5-8B4A-438D-BF3A-ACC737DAEF5B}" type="presParOf" srcId="{B9A67413-6978-4BB5-AE11-5A7DF4C8E058}" destId="{FF237D8A-1691-462D-8032-FDD56DED3ED8}" srcOrd="1" destOrd="0" presId="urn:microsoft.com/office/officeart/2018/2/layout/IconVerticalSolidList"/>
    <dgm:cxn modelId="{B152B5B9-CFDC-4793-9FD1-673091FA55E8}" type="presParOf" srcId="{B9A67413-6978-4BB5-AE11-5A7DF4C8E058}" destId="{F2719FE2-EFDF-4A04-8897-4EDB0ED3A6AD}" srcOrd="2" destOrd="0" presId="urn:microsoft.com/office/officeart/2018/2/layout/IconVerticalSolidList"/>
    <dgm:cxn modelId="{3CBA4549-F97D-4508-88F1-7ACD6C930373}" type="presParOf" srcId="{B9A67413-6978-4BB5-AE11-5A7DF4C8E058}" destId="{837C4519-A1C5-47B4-84FE-178F3048CE6A}" srcOrd="3" destOrd="0" presId="urn:microsoft.com/office/officeart/2018/2/layout/IconVerticalSolidList"/>
    <dgm:cxn modelId="{3162D474-3CBC-4E7A-9AE0-F0FAF35E4002}" type="presParOf" srcId="{AB2727C1-D70F-450D-9098-8D541A7A8462}" destId="{B3DF0EA9-69BC-4F8E-8172-04899244804C}" srcOrd="3" destOrd="0" presId="urn:microsoft.com/office/officeart/2018/2/layout/IconVerticalSolidList"/>
    <dgm:cxn modelId="{3CA3FC74-94CD-47D9-BE24-4E2E8ACFB0A8}" type="presParOf" srcId="{AB2727C1-D70F-450D-9098-8D541A7A8462}" destId="{A70AB09C-96F6-4DA2-BDC5-85CE9D623F75}" srcOrd="4" destOrd="0" presId="urn:microsoft.com/office/officeart/2018/2/layout/IconVerticalSolidList"/>
    <dgm:cxn modelId="{0E9948E9-DC5D-40EC-B5D5-3BB088C03481}" type="presParOf" srcId="{A70AB09C-96F6-4DA2-BDC5-85CE9D623F75}" destId="{2BB654A4-4694-4D9B-9E1E-AA7233F893FC}" srcOrd="0" destOrd="0" presId="urn:microsoft.com/office/officeart/2018/2/layout/IconVerticalSolidList"/>
    <dgm:cxn modelId="{7AF75E81-D1DC-4D29-BE04-B09BEA6FF81E}" type="presParOf" srcId="{A70AB09C-96F6-4DA2-BDC5-85CE9D623F75}" destId="{83161A96-B963-403A-86FB-90D0C2D3ABDD}" srcOrd="1" destOrd="0" presId="urn:microsoft.com/office/officeart/2018/2/layout/IconVerticalSolidList"/>
    <dgm:cxn modelId="{477BBB9C-1EFB-4F4F-B61A-8411508137CE}" type="presParOf" srcId="{A70AB09C-96F6-4DA2-BDC5-85CE9D623F75}" destId="{1E3BE893-70AD-48D2-BF52-C6224F2D6666}" srcOrd="2" destOrd="0" presId="urn:microsoft.com/office/officeart/2018/2/layout/IconVerticalSolidList"/>
    <dgm:cxn modelId="{F2B69B68-D5C1-440D-B19A-9F50895B23DC}" type="presParOf" srcId="{A70AB09C-96F6-4DA2-BDC5-85CE9D623F75}" destId="{6D75155F-BA9B-43F2-A4F4-0E56C843F6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74855A-542A-4152-A767-6D72A86F12C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464662F-E50F-438E-9268-6C4B7042E028}">
      <dgm:prSet/>
      <dgm:spPr/>
      <dgm:t>
        <a:bodyPr/>
        <a:lstStyle/>
        <a:p>
          <a:r>
            <a:rPr lang="en-US" dirty="0"/>
            <a:t>An adult Australian Green Tree Frog, with a weight range of 60 to 120 grams,  a bit less than a medium-sized apple. </a:t>
          </a:r>
        </a:p>
      </dgm:t>
    </dgm:pt>
    <dgm:pt modelId="{DBFDE76E-89F0-4FB2-8F16-9B1BEF04582C}" type="parTrans" cxnId="{FB8C9D3F-7048-4569-8D6A-D7371ED5BCB4}">
      <dgm:prSet/>
      <dgm:spPr/>
      <dgm:t>
        <a:bodyPr/>
        <a:lstStyle/>
        <a:p>
          <a:endParaRPr lang="en-US"/>
        </a:p>
      </dgm:t>
    </dgm:pt>
    <dgm:pt modelId="{87524C04-765F-4FC8-AE8C-B272B3F9723F}" type="sibTrans" cxnId="{FB8C9D3F-7048-4569-8D6A-D7371ED5BCB4}">
      <dgm:prSet/>
      <dgm:spPr/>
      <dgm:t>
        <a:bodyPr/>
        <a:lstStyle/>
        <a:p>
          <a:endParaRPr lang="en-US"/>
        </a:p>
      </dgm:t>
    </dgm:pt>
    <dgm:pt modelId="{184A56C0-6DD9-454E-9026-3065264F62B6}">
      <dgm:prSet/>
      <dgm:spPr/>
      <dgm:t>
        <a:bodyPr/>
        <a:lstStyle/>
        <a:p>
          <a:r>
            <a:rPr lang="en-US" dirty="0"/>
            <a:t>Indigenous to Australia, they inhabit diverse environments, including rainforests, swamps, suburban gardens, and human-made structures near water.</a:t>
          </a:r>
        </a:p>
      </dgm:t>
    </dgm:pt>
    <dgm:pt modelId="{1C16071B-25FD-40C4-A544-34609ED386D2}" type="parTrans" cxnId="{F5F24E2B-22F2-43B8-BECA-9ED495B99BA1}">
      <dgm:prSet/>
      <dgm:spPr/>
      <dgm:t>
        <a:bodyPr/>
        <a:lstStyle/>
        <a:p>
          <a:endParaRPr lang="en-US"/>
        </a:p>
      </dgm:t>
    </dgm:pt>
    <dgm:pt modelId="{C40BEDE1-E8DB-4690-9E7D-CFFFCA8DD7A1}" type="sibTrans" cxnId="{F5F24E2B-22F2-43B8-BECA-9ED495B99BA1}">
      <dgm:prSet/>
      <dgm:spPr/>
      <dgm:t>
        <a:bodyPr/>
        <a:lstStyle/>
        <a:p>
          <a:endParaRPr lang="en-US"/>
        </a:p>
      </dgm:t>
    </dgm:pt>
    <dgm:pt modelId="{C72020EC-1F1E-4512-81BB-F2A881175F91}">
      <dgm:prSet/>
      <dgm:spPr/>
      <dgm:t>
        <a:bodyPr/>
        <a:lstStyle/>
        <a:p>
          <a:r>
            <a:rPr lang="en-US" dirty="0"/>
            <a:t>In the wild, they are nocturnal hunters, their diet consists of insects and small invertebrates. They use their sticky tongue and large toe pads for catching prey and climbing.</a:t>
          </a:r>
        </a:p>
      </dgm:t>
    </dgm:pt>
    <dgm:pt modelId="{17D4CFA2-522D-4A52-AAF7-C6B80000046F}" type="parTrans" cxnId="{54CFC75C-8994-47F5-8C82-C31EC598BC3F}">
      <dgm:prSet/>
      <dgm:spPr/>
      <dgm:t>
        <a:bodyPr/>
        <a:lstStyle/>
        <a:p>
          <a:endParaRPr lang="en-US"/>
        </a:p>
      </dgm:t>
    </dgm:pt>
    <dgm:pt modelId="{EA978DAE-B6A4-438D-A026-5A75538F5F86}" type="sibTrans" cxnId="{54CFC75C-8994-47F5-8C82-C31EC598BC3F}">
      <dgm:prSet/>
      <dgm:spPr/>
      <dgm:t>
        <a:bodyPr/>
        <a:lstStyle/>
        <a:p>
          <a:endParaRPr lang="en-US"/>
        </a:p>
      </dgm:t>
    </dgm:pt>
    <dgm:pt modelId="{2C1ED441-EB07-4BBB-893C-8697FCD7B416}" type="pres">
      <dgm:prSet presAssocID="{D474855A-542A-4152-A767-6D72A86F12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63E9437-13F1-4EA8-A942-81599FD89946}" type="pres">
      <dgm:prSet presAssocID="{6464662F-E50F-438E-9268-6C4B7042E028}" presName="hierRoot1" presStyleCnt="0"/>
      <dgm:spPr/>
    </dgm:pt>
    <dgm:pt modelId="{DAB973E4-C2C7-40E1-A26A-B245A1F9112C}" type="pres">
      <dgm:prSet presAssocID="{6464662F-E50F-438E-9268-6C4B7042E028}" presName="composite" presStyleCnt="0"/>
      <dgm:spPr/>
    </dgm:pt>
    <dgm:pt modelId="{758C3A67-8E45-4910-928B-23810A067579}" type="pres">
      <dgm:prSet presAssocID="{6464662F-E50F-438E-9268-6C4B7042E028}" presName="background" presStyleLbl="node0" presStyleIdx="0" presStyleCnt="3"/>
      <dgm:spPr/>
    </dgm:pt>
    <dgm:pt modelId="{8DADADA9-C908-499A-A289-34E46C2179D5}" type="pres">
      <dgm:prSet presAssocID="{6464662F-E50F-438E-9268-6C4B7042E028}" presName="text" presStyleLbl="fgAcc0" presStyleIdx="0" presStyleCnt="3">
        <dgm:presLayoutVars>
          <dgm:chPref val="3"/>
        </dgm:presLayoutVars>
      </dgm:prSet>
      <dgm:spPr/>
    </dgm:pt>
    <dgm:pt modelId="{5394D83C-50DA-4C87-86E8-133373D0C204}" type="pres">
      <dgm:prSet presAssocID="{6464662F-E50F-438E-9268-6C4B7042E028}" presName="hierChild2" presStyleCnt="0"/>
      <dgm:spPr/>
    </dgm:pt>
    <dgm:pt modelId="{AEACCF4C-279B-4FAA-9E88-D129BB2DD656}" type="pres">
      <dgm:prSet presAssocID="{184A56C0-6DD9-454E-9026-3065264F62B6}" presName="hierRoot1" presStyleCnt="0"/>
      <dgm:spPr/>
    </dgm:pt>
    <dgm:pt modelId="{BDE47B90-AF78-474A-945B-E92693EB4233}" type="pres">
      <dgm:prSet presAssocID="{184A56C0-6DD9-454E-9026-3065264F62B6}" presName="composite" presStyleCnt="0"/>
      <dgm:spPr/>
    </dgm:pt>
    <dgm:pt modelId="{5171F8FA-91AB-42D0-A78B-1C731557AE90}" type="pres">
      <dgm:prSet presAssocID="{184A56C0-6DD9-454E-9026-3065264F62B6}" presName="background" presStyleLbl="node0" presStyleIdx="1" presStyleCnt="3"/>
      <dgm:spPr/>
    </dgm:pt>
    <dgm:pt modelId="{47EAD6F7-6FD5-4B1B-8B06-79D66FB0E409}" type="pres">
      <dgm:prSet presAssocID="{184A56C0-6DD9-454E-9026-3065264F62B6}" presName="text" presStyleLbl="fgAcc0" presStyleIdx="1" presStyleCnt="3">
        <dgm:presLayoutVars>
          <dgm:chPref val="3"/>
        </dgm:presLayoutVars>
      </dgm:prSet>
      <dgm:spPr/>
    </dgm:pt>
    <dgm:pt modelId="{1C2DD771-BA30-4D97-B92E-B90D1265BB02}" type="pres">
      <dgm:prSet presAssocID="{184A56C0-6DD9-454E-9026-3065264F62B6}" presName="hierChild2" presStyleCnt="0"/>
      <dgm:spPr/>
    </dgm:pt>
    <dgm:pt modelId="{FE0A45D0-91CD-462B-9D8D-9D9A48C8E4A7}" type="pres">
      <dgm:prSet presAssocID="{C72020EC-1F1E-4512-81BB-F2A881175F91}" presName="hierRoot1" presStyleCnt="0"/>
      <dgm:spPr/>
    </dgm:pt>
    <dgm:pt modelId="{317A75E7-07D7-4836-B51B-45619C20D6E4}" type="pres">
      <dgm:prSet presAssocID="{C72020EC-1F1E-4512-81BB-F2A881175F91}" presName="composite" presStyleCnt="0"/>
      <dgm:spPr/>
    </dgm:pt>
    <dgm:pt modelId="{DB2E8A69-5F9E-48D0-9077-5E57BAAA100B}" type="pres">
      <dgm:prSet presAssocID="{C72020EC-1F1E-4512-81BB-F2A881175F91}" presName="background" presStyleLbl="node0" presStyleIdx="2" presStyleCnt="3"/>
      <dgm:spPr/>
    </dgm:pt>
    <dgm:pt modelId="{239351B1-334D-4F9E-90FA-A2620B7B2862}" type="pres">
      <dgm:prSet presAssocID="{C72020EC-1F1E-4512-81BB-F2A881175F91}" presName="text" presStyleLbl="fgAcc0" presStyleIdx="2" presStyleCnt="3">
        <dgm:presLayoutVars>
          <dgm:chPref val="3"/>
        </dgm:presLayoutVars>
      </dgm:prSet>
      <dgm:spPr/>
    </dgm:pt>
    <dgm:pt modelId="{B75F9E46-06B5-4C34-A82E-EB7D7D38A6BC}" type="pres">
      <dgm:prSet presAssocID="{C72020EC-1F1E-4512-81BB-F2A881175F91}" presName="hierChild2" presStyleCnt="0"/>
      <dgm:spPr/>
    </dgm:pt>
  </dgm:ptLst>
  <dgm:cxnLst>
    <dgm:cxn modelId="{F5F24E2B-22F2-43B8-BECA-9ED495B99BA1}" srcId="{D474855A-542A-4152-A767-6D72A86F12C8}" destId="{184A56C0-6DD9-454E-9026-3065264F62B6}" srcOrd="1" destOrd="0" parTransId="{1C16071B-25FD-40C4-A544-34609ED386D2}" sibTransId="{C40BEDE1-E8DB-4690-9E7D-CFFFCA8DD7A1}"/>
    <dgm:cxn modelId="{FB8C9D3F-7048-4569-8D6A-D7371ED5BCB4}" srcId="{D474855A-542A-4152-A767-6D72A86F12C8}" destId="{6464662F-E50F-438E-9268-6C4B7042E028}" srcOrd="0" destOrd="0" parTransId="{DBFDE76E-89F0-4FB2-8F16-9B1BEF04582C}" sibTransId="{87524C04-765F-4FC8-AE8C-B272B3F9723F}"/>
    <dgm:cxn modelId="{54CFC75C-8994-47F5-8C82-C31EC598BC3F}" srcId="{D474855A-542A-4152-A767-6D72A86F12C8}" destId="{C72020EC-1F1E-4512-81BB-F2A881175F91}" srcOrd="2" destOrd="0" parTransId="{17D4CFA2-522D-4A52-AAF7-C6B80000046F}" sibTransId="{EA978DAE-B6A4-438D-A026-5A75538F5F86}"/>
    <dgm:cxn modelId="{D4A38C46-A17A-42F2-B2E3-A4E0B4B3127E}" type="presOf" srcId="{6464662F-E50F-438E-9268-6C4B7042E028}" destId="{8DADADA9-C908-499A-A289-34E46C2179D5}" srcOrd="0" destOrd="0" presId="urn:microsoft.com/office/officeart/2005/8/layout/hierarchy1"/>
    <dgm:cxn modelId="{66021550-EB5F-4DC2-BF46-6092301A0B23}" type="presOf" srcId="{184A56C0-6DD9-454E-9026-3065264F62B6}" destId="{47EAD6F7-6FD5-4B1B-8B06-79D66FB0E409}" srcOrd="0" destOrd="0" presId="urn:microsoft.com/office/officeart/2005/8/layout/hierarchy1"/>
    <dgm:cxn modelId="{A6EC0580-7950-4310-86FA-B81B7E55E651}" type="presOf" srcId="{D474855A-542A-4152-A767-6D72A86F12C8}" destId="{2C1ED441-EB07-4BBB-893C-8697FCD7B416}" srcOrd="0" destOrd="0" presId="urn:microsoft.com/office/officeart/2005/8/layout/hierarchy1"/>
    <dgm:cxn modelId="{81461BD7-4FD9-4F31-9D12-CD7B10AEDD02}" type="presOf" srcId="{C72020EC-1F1E-4512-81BB-F2A881175F91}" destId="{239351B1-334D-4F9E-90FA-A2620B7B2862}" srcOrd="0" destOrd="0" presId="urn:microsoft.com/office/officeart/2005/8/layout/hierarchy1"/>
    <dgm:cxn modelId="{4FEA33FF-298A-4B72-81BF-EF53A9CE8676}" type="presParOf" srcId="{2C1ED441-EB07-4BBB-893C-8697FCD7B416}" destId="{063E9437-13F1-4EA8-A942-81599FD89946}" srcOrd="0" destOrd="0" presId="urn:microsoft.com/office/officeart/2005/8/layout/hierarchy1"/>
    <dgm:cxn modelId="{3CD955F6-77BD-4426-9DF6-0FC4840FB9A2}" type="presParOf" srcId="{063E9437-13F1-4EA8-A942-81599FD89946}" destId="{DAB973E4-C2C7-40E1-A26A-B245A1F9112C}" srcOrd="0" destOrd="0" presId="urn:microsoft.com/office/officeart/2005/8/layout/hierarchy1"/>
    <dgm:cxn modelId="{C10C2DE1-5C57-46C3-B847-1D22DC7DF64B}" type="presParOf" srcId="{DAB973E4-C2C7-40E1-A26A-B245A1F9112C}" destId="{758C3A67-8E45-4910-928B-23810A067579}" srcOrd="0" destOrd="0" presId="urn:microsoft.com/office/officeart/2005/8/layout/hierarchy1"/>
    <dgm:cxn modelId="{424D4099-E474-4C07-8D46-F64D1D256BB6}" type="presParOf" srcId="{DAB973E4-C2C7-40E1-A26A-B245A1F9112C}" destId="{8DADADA9-C908-499A-A289-34E46C2179D5}" srcOrd="1" destOrd="0" presId="urn:microsoft.com/office/officeart/2005/8/layout/hierarchy1"/>
    <dgm:cxn modelId="{370319D9-D02D-41A4-B7BC-C9C02E1C63E2}" type="presParOf" srcId="{063E9437-13F1-4EA8-A942-81599FD89946}" destId="{5394D83C-50DA-4C87-86E8-133373D0C204}" srcOrd="1" destOrd="0" presId="urn:microsoft.com/office/officeart/2005/8/layout/hierarchy1"/>
    <dgm:cxn modelId="{7919CBF9-721A-489D-91ED-14FF233A728B}" type="presParOf" srcId="{2C1ED441-EB07-4BBB-893C-8697FCD7B416}" destId="{AEACCF4C-279B-4FAA-9E88-D129BB2DD656}" srcOrd="1" destOrd="0" presId="urn:microsoft.com/office/officeart/2005/8/layout/hierarchy1"/>
    <dgm:cxn modelId="{4034F712-0B46-4E65-84DC-CA00A2DB22FA}" type="presParOf" srcId="{AEACCF4C-279B-4FAA-9E88-D129BB2DD656}" destId="{BDE47B90-AF78-474A-945B-E92693EB4233}" srcOrd="0" destOrd="0" presId="urn:microsoft.com/office/officeart/2005/8/layout/hierarchy1"/>
    <dgm:cxn modelId="{A84E89FF-A921-43F2-9401-8EA5B9E63986}" type="presParOf" srcId="{BDE47B90-AF78-474A-945B-E92693EB4233}" destId="{5171F8FA-91AB-42D0-A78B-1C731557AE90}" srcOrd="0" destOrd="0" presId="urn:microsoft.com/office/officeart/2005/8/layout/hierarchy1"/>
    <dgm:cxn modelId="{26ECED48-7519-4D11-94A5-27E684F48793}" type="presParOf" srcId="{BDE47B90-AF78-474A-945B-E92693EB4233}" destId="{47EAD6F7-6FD5-4B1B-8B06-79D66FB0E409}" srcOrd="1" destOrd="0" presId="urn:microsoft.com/office/officeart/2005/8/layout/hierarchy1"/>
    <dgm:cxn modelId="{FF5F7D61-589B-4D33-A9AA-21B4F63EB059}" type="presParOf" srcId="{AEACCF4C-279B-4FAA-9E88-D129BB2DD656}" destId="{1C2DD771-BA30-4D97-B92E-B90D1265BB02}" srcOrd="1" destOrd="0" presId="urn:microsoft.com/office/officeart/2005/8/layout/hierarchy1"/>
    <dgm:cxn modelId="{DCADB578-8A13-4EE1-97C9-FEB8A2026B16}" type="presParOf" srcId="{2C1ED441-EB07-4BBB-893C-8697FCD7B416}" destId="{FE0A45D0-91CD-462B-9D8D-9D9A48C8E4A7}" srcOrd="2" destOrd="0" presId="urn:microsoft.com/office/officeart/2005/8/layout/hierarchy1"/>
    <dgm:cxn modelId="{E70B3E00-9BBD-49C2-9879-3ADC2B186A8A}" type="presParOf" srcId="{FE0A45D0-91CD-462B-9D8D-9D9A48C8E4A7}" destId="{317A75E7-07D7-4836-B51B-45619C20D6E4}" srcOrd="0" destOrd="0" presId="urn:microsoft.com/office/officeart/2005/8/layout/hierarchy1"/>
    <dgm:cxn modelId="{8FBFD910-E0BE-4CC5-BBC2-1196C5D52297}" type="presParOf" srcId="{317A75E7-07D7-4836-B51B-45619C20D6E4}" destId="{DB2E8A69-5F9E-48D0-9077-5E57BAAA100B}" srcOrd="0" destOrd="0" presId="urn:microsoft.com/office/officeart/2005/8/layout/hierarchy1"/>
    <dgm:cxn modelId="{ECD71F41-1B2E-4018-84F0-716364544717}" type="presParOf" srcId="{317A75E7-07D7-4836-B51B-45619C20D6E4}" destId="{239351B1-334D-4F9E-90FA-A2620B7B2862}" srcOrd="1" destOrd="0" presId="urn:microsoft.com/office/officeart/2005/8/layout/hierarchy1"/>
    <dgm:cxn modelId="{D075C49F-3974-4130-9B52-526EA1A721E3}" type="presParOf" srcId="{FE0A45D0-91CD-462B-9D8D-9D9A48C8E4A7}" destId="{B75F9E46-06B5-4C34-A82E-EB7D7D38A6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BA82EF-5AF7-49FC-B905-0195D6DDE11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53A6FE-8410-45FC-89D2-9DBD5F41C23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 information about your </a:t>
          </a:r>
          <a:r>
            <a:rPr lang="en-GB" dirty="0"/>
            <a:t>favourite</a:t>
          </a:r>
          <a:r>
            <a:rPr lang="en-US" dirty="0"/>
            <a:t> animal. </a:t>
          </a:r>
        </a:p>
      </dgm:t>
      <dgm:extLst>
        <a:ext uri="{E40237B7-FDA0-4F09-8148-C483321AD2D9}">
          <dgm14:cNvPr xmlns:dgm14="http://schemas.microsoft.com/office/drawing/2010/diagram" id="0" name="" descr="Text in a box with animal image. Text says share information about your favourite animal. &#10;"/>
        </a:ext>
      </dgm:extLst>
    </dgm:pt>
    <dgm:pt modelId="{D9E57161-1425-470C-B378-AC320AEDD9AA}" type="parTrans" cxnId="{CDD16E5E-1313-4384-A075-BB67A9A2DD0E}">
      <dgm:prSet/>
      <dgm:spPr/>
      <dgm:t>
        <a:bodyPr/>
        <a:lstStyle/>
        <a:p>
          <a:endParaRPr lang="en-US"/>
        </a:p>
      </dgm:t>
    </dgm:pt>
    <dgm:pt modelId="{7D5ECE05-F356-42E9-94F7-309182B4C9C3}" type="sibTrans" cxnId="{CDD16E5E-1313-4384-A075-BB67A9A2DD0E}">
      <dgm:prSet phldrT="1" phldr="0"/>
      <dgm:spPr/>
      <dgm:t>
        <a:bodyPr/>
        <a:lstStyle/>
        <a:p>
          <a:endParaRPr lang="en-AU"/>
        </a:p>
      </dgm:t>
    </dgm:pt>
    <dgm:pt modelId="{BE4423FD-B0F1-4DBA-B76B-5709D5C9C2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Use different types of data to represent your animal. </a:t>
          </a:r>
        </a:p>
      </dgm:t>
      <dgm:extLst>
        <a:ext uri="{E40237B7-FDA0-4F09-8148-C483321AD2D9}">
          <dgm14:cNvPr xmlns:dgm14="http://schemas.microsoft.com/office/drawing/2010/diagram" id="0" name="" descr="mage of camera and text says use different types of data to represent your animal. &#10;"/>
        </a:ext>
      </dgm:extLst>
    </dgm:pt>
    <dgm:pt modelId="{6ED6552E-6A17-4120-95EA-615F31C95DB4}" type="parTrans" cxnId="{9F044620-5BA4-46FC-832C-4997E1CFA012}">
      <dgm:prSet/>
      <dgm:spPr/>
      <dgm:t>
        <a:bodyPr/>
        <a:lstStyle/>
        <a:p>
          <a:endParaRPr lang="en-US"/>
        </a:p>
      </dgm:t>
    </dgm:pt>
    <dgm:pt modelId="{31FB5417-FD85-46DF-A9CA-07079CF94B69}" type="sibTrans" cxnId="{9F044620-5BA4-46FC-832C-4997E1CFA012}">
      <dgm:prSet phldrT="2" phldr="0"/>
      <dgm:spPr/>
      <dgm:t>
        <a:bodyPr/>
        <a:lstStyle/>
        <a:p>
          <a:endParaRPr lang="en-AU"/>
        </a:p>
      </dgm:t>
    </dgm:pt>
    <dgm:pt modelId="{F866206F-2A05-4EEC-B803-5DCE059A940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Consider what digital devices you can use to create your presentation.</a:t>
          </a:r>
        </a:p>
      </dgm:t>
      <dgm:extLst>
        <a:ext uri="{E40237B7-FDA0-4F09-8148-C483321AD2D9}">
          <dgm14:cNvPr xmlns:dgm14="http://schemas.microsoft.com/office/drawing/2010/diagram" id="0" name="" descr="Image of tablet device and text says consider what digital devices you can use to create your presentation.&#10;"/>
        </a:ext>
      </dgm:extLst>
    </dgm:pt>
    <dgm:pt modelId="{1BD01CC0-0EB3-460D-B2A8-ED79DFA8E585}" type="parTrans" cxnId="{D58523A0-C7E9-4F20-8F92-F09B7E0F4849}">
      <dgm:prSet/>
      <dgm:spPr/>
      <dgm:t>
        <a:bodyPr/>
        <a:lstStyle/>
        <a:p>
          <a:endParaRPr lang="en-US"/>
        </a:p>
      </dgm:t>
    </dgm:pt>
    <dgm:pt modelId="{396BE4C6-A329-48F8-9A23-44A1540AD72C}" type="sibTrans" cxnId="{D58523A0-C7E9-4F20-8F92-F09B7E0F4849}">
      <dgm:prSet phldrT="3" phldr="0"/>
      <dgm:spPr/>
      <dgm:t>
        <a:bodyPr/>
        <a:lstStyle/>
        <a:p>
          <a:endParaRPr lang="en-AU"/>
        </a:p>
      </dgm:t>
    </dgm:pt>
    <dgm:pt modelId="{AB2727C1-D70F-450D-9098-8D541A7A8462}" type="pres">
      <dgm:prSet presAssocID="{80BA82EF-5AF7-49FC-B905-0195D6DDE11D}" presName="root" presStyleCnt="0">
        <dgm:presLayoutVars>
          <dgm:dir/>
          <dgm:resizeHandles val="exact"/>
        </dgm:presLayoutVars>
      </dgm:prSet>
      <dgm:spPr/>
    </dgm:pt>
    <dgm:pt modelId="{F2073EE3-4B59-4DD2-A07D-5FFFF88A070E}" type="pres">
      <dgm:prSet presAssocID="{8B53A6FE-8410-45FC-89D2-9DBD5F41C233}" presName="compNode" presStyleCnt="0"/>
      <dgm:spPr/>
    </dgm:pt>
    <dgm:pt modelId="{5CF8C41E-0B7A-4FF7-B4AE-48C2F4C636B3}" type="pres">
      <dgm:prSet presAssocID="{8B53A6FE-8410-45FC-89D2-9DBD5F41C233}" presName="bgRect" presStyleLbl="bgShp" presStyleIdx="0" presStyleCnt="3"/>
      <dgm:spPr/>
      <dgm:extLst>
        <a:ext uri="{E40237B7-FDA0-4F09-8148-C483321AD2D9}">
          <dgm14:cNvPr xmlns:dgm14="http://schemas.microsoft.com/office/drawing/2010/diagram" id="0" name="" descr="Use different types of data to represent your animal. &#10;"/>
        </a:ext>
      </dgm:extLst>
    </dgm:pt>
    <dgm:pt modelId="{AC83D9B5-D244-499B-BDB4-D541B9190401}" type="pres">
      <dgm:prSet presAssocID="{8B53A6FE-8410-45FC-89D2-9DBD5F41C23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ger with solid fill"/>
        </a:ext>
      </dgm:extLst>
    </dgm:pt>
    <dgm:pt modelId="{CC373887-01D8-4C7F-891A-468D47D60195}" type="pres">
      <dgm:prSet presAssocID="{8B53A6FE-8410-45FC-89D2-9DBD5F41C233}" presName="spaceRect" presStyleCnt="0"/>
      <dgm:spPr/>
    </dgm:pt>
    <dgm:pt modelId="{1D1599C6-6869-4894-9149-55DC95308D57}" type="pres">
      <dgm:prSet presAssocID="{8B53A6FE-8410-45FC-89D2-9DBD5F41C233}" presName="parTx" presStyleLbl="revTx" presStyleIdx="0" presStyleCnt="3">
        <dgm:presLayoutVars>
          <dgm:chMax val="0"/>
          <dgm:chPref val="0"/>
        </dgm:presLayoutVars>
      </dgm:prSet>
      <dgm:spPr/>
    </dgm:pt>
    <dgm:pt modelId="{D03522E3-C284-4EBE-BAF9-E156895252B8}" type="pres">
      <dgm:prSet presAssocID="{7D5ECE05-F356-42E9-94F7-309182B4C9C3}" presName="sibTrans" presStyleCnt="0"/>
      <dgm:spPr/>
    </dgm:pt>
    <dgm:pt modelId="{B9A67413-6978-4BB5-AE11-5A7DF4C8E058}" type="pres">
      <dgm:prSet presAssocID="{BE4423FD-B0F1-4DBA-B76B-5709D5C9C2A0}" presName="compNode" presStyleCnt="0"/>
      <dgm:spPr/>
    </dgm:pt>
    <dgm:pt modelId="{7ACDB627-3BD9-4C67-A860-6DFD2E86CCC1}" type="pres">
      <dgm:prSet presAssocID="{BE4423FD-B0F1-4DBA-B76B-5709D5C9C2A0}" presName="bgRect" presStyleLbl="bgShp" presStyleIdx="1" presStyleCnt="3"/>
      <dgm:spPr/>
    </dgm:pt>
    <dgm:pt modelId="{FF237D8A-1691-462D-8032-FDD56DED3ED8}" type="pres">
      <dgm:prSet presAssocID="{BE4423FD-B0F1-4DBA-B76B-5709D5C9C2A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mera with solid fill"/>
        </a:ext>
      </dgm:extLst>
    </dgm:pt>
    <dgm:pt modelId="{F2719FE2-EFDF-4A04-8897-4EDB0ED3A6AD}" type="pres">
      <dgm:prSet presAssocID="{BE4423FD-B0F1-4DBA-B76B-5709D5C9C2A0}" presName="spaceRect" presStyleCnt="0"/>
      <dgm:spPr/>
    </dgm:pt>
    <dgm:pt modelId="{837C4519-A1C5-47B4-84FE-178F3048CE6A}" type="pres">
      <dgm:prSet presAssocID="{BE4423FD-B0F1-4DBA-B76B-5709D5C9C2A0}" presName="parTx" presStyleLbl="revTx" presStyleIdx="1" presStyleCnt="3">
        <dgm:presLayoutVars>
          <dgm:chMax val="0"/>
          <dgm:chPref val="0"/>
        </dgm:presLayoutVars>
      </dgm:prSet>
      <dgm:spPr/>
    </dgm:pt>
    <dgm:pt modelId="{B3DF0EA9-69BC-4F8E-8172-04899244804C}" type="pres">
      <dgm:prSet presAssocID="{31FB5417-FD85-46DF-A9CA-07079CF94B69}" presName="sibTrans" presStyleCnt="0"/>
      <dgm:spPr/>
    </dgm:pt>
    <dgm:pt modelId="{A70AB09C-96F6-4DA2-BDC5-85CE9D623F75}" type="pres">
      <dgm:prSet presAssocID="{F866206F-2A05-4EEC-B803-5DCE059A9403}" presName="compNode" presStyleCnt="0"/>
      <dgm:spPr/>
    </dgm:pt>
    <dgm:pt modelId="{2BB654A4-4694-4D9B-9E1E-AA7233F893FC}" type="pres">
      <dgm:prSet presAssocID="{F866206F-2A05-4EEC-B803-5DCE059A9403}" presName="bgRect" presStyleLbl="bgShp" presStyleIdx="2" presStyleCnt="3"/>
      <dgm:spPr/>
      <dgm:extLst>
        <a:ext uri="{E40237B7-FDA0-4F09-8148-C483321AD2D9}">
          <dgm14:cNvPr xmlns:dgm14="http://schemas.microsoft.com/office/drawing/2010/diagram" id="0" name="" descr="Image of tablet device and text says consider what digital devices you can use to create your presentation.&#10;"/>
        </a:ext>
      </dgm:extLst>
    </dgm:pt>
    <dgm:pt modelId="{83161A96-B963-403A-86FB-90D0C2D3ABDD}" type="pres">
      <dgm:prSet presAssocID="{F866206F-2A05-4EEC-B803-5DCE059A94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ablet"/>
        </a:ext>
      </dgm:extLst>
    </dgm:pt>
    <dgm:pt modelId="{1E3BE893-70AD-48D2-BF52-C6224F2D6666}" type="pres">
      <dgm:prSet presAssocID="{F866206F-2A05-4EEC-B803-5DCE059A9403}" presName="spaceRect" presStyleCnt="0"/>
      <dgm:spPr/>
    </dgm:pt>
    <dgm:pt modelId="{6D75155F-BA9B-43F2-A4F4-0E56C843F6A1}" type="pres">
      <dgm:prSet presAssocID="{F866206F-2A05-4EEC-B803-5DCE059A940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F044620-5BA4-46FC-832C-4997E1CFA012}" srcId="{80BA82EF-5AF7-49FC-B905-0195D6DDE11D}" destId="{BE4423FD-B0F1-4DBA-B76B-5709D5C9C2A0}" srcOrd="1" destOrd="0" parTransId="{6ED6552E-6A17-4120-95EA-615F31C95DB4}" sibTransId="{31FB5417-FD85-46DF-A9CA-07079CF94B69}"/>
    <dgm:cxn modelId="{C101FF20-4C3D-4243-BF2C-CD992AFBE818}" type="presOf" srcId="{80BA82EF-5AF7-49FC-B905-0195D6DDE11D}" destId="{AB2727C1-D70F-450D-9098-8D541A7A8462}" srcOrd="0" destOrd="0" presId="urn:microsoft.com/office/officeart/2018/2/layout/IconVerticalSolidList"/>
    <dgm:cxn modelId="{C8320835-A56D-4A4D-B892-BB3E87B4FFAF}" type="presOf" srcId="{BE4423FD-B0F1-4DBA-B76B-5709D5C9C2A0}" destId="{837C4519-A1C5-47B4-84FE-178F3048CE6A}" srcOrd="0" destOrd="0" presId="urn:microsoft.com/office/officeart/2018/2/layout/IconVerticalSolidList"/>
    <dgm:cxn modelId="{CDD16E5E-1313-4384-A075-BB67A9A2DD0E}" srcId="{80BA82EF-5AF7-49FC-B905-0195D6DDE11D}" destId="{8B53A6FE-8410-45FC-89D2-9DBD5F41C233}" srcOrd="0" destOrd="0" parTransId="{D9E57161-1425-470C-B378-AC320AEDD9AA}" sibTransId="{7D5ECE05-F356-42E9-94F7-309182B4C9C3}"/>
    <dgm:cxn modelId="{D58523A0-C7E9-4F20-8F92-F09B7E0F4849}" srcId="{80BA82EF-5AF7-49FC-B905-0195D6DDE11D}" destId="{F866206F-2A05-4EEC-B803-5DCE059A9403}" srcOrd="2" destOrd="0" parTransId="{1BD01CC0-0EB3-460D-B2A8-ED79DFA8E585}" sibTransId="{396BE4C6-A329-48F8-9A23-44A1540AD72C}"/>
    <dgm:cxn modelId="{C667A3BF-A29E-4E34-B664-6C55B18A763E}" type="presOf" srcId="{8B53A6FE-8410-45FC-89D2-9DBD5F41C233}" destId="{1D1599C6-6869-4894-9149-55DC95308D57}" srcOrd="0" destOrd="0" presId="urn:microsoft.com/office/officeart/2018/2/layout/IconVerticalSolidList"/>
    <dgm:cxn modelId="{A4E1B8F2-4440-4F46-8A42-BE68357780B7}" type="presOf" srcId="{F866206F-2A05-4EEC-B803-5DCE059A9403}" destId="{6D75155F-BA9B-43F2-A4F4-0E56C843F6A1}" srcOrd="0" destOrd="0" presId="urn:microsoft.com/office/officeart/2018/2/layout/IconVerticalSolidList"/>
    <dgm:cxn modelId="{3522E4CE-ECAE-4D41-BE7C-A82294A5FA8B}" type="presParOf" srcId="{AB2727C1-D70F-450D-9098-8D541A7A8462}" destId="{F2073EE3-4B59-4DD2-A07D-5FFFF88A070E}" srcOrd="0" destOrd="0" presId="urn:microsoft.com/office/officeart/2018/2/layout/IconVerticalSolidList"/>
    <dgm:cxn modelId="{0191A26E-8282-481E-8D8B-C0DA0E0BA126}" type="presParOf" srcId="{F2073EE3-4B59-4DD2-A07D-5FFFF88A070E}" destId="{5CF8C41E-0B7A-4FF7-B4AE-48C2F4C636B3}" srcOrd="0" destOrd="0" presId="urn:microsoft.com/office/officeart/2018/2/layout/IconVerticalSolidList"/>
    <dgm:cxn modelId="{3798DC25-AF63-41A4-959C-0ED23411387D}" type="presParOf" srcId="{F2073EE3-4B59-4DD2-A07D-5FFFF88A070E}" destId="{AC83D9B5-D244-499B-BDB4-D541B9190401}" srcOrd="1" destOrd="0" presId="urn:microsoft.com/office/officeart/2018/2/layout/IconVerticalSolidList"/>
    <dgm:cxn modelId="{CF94F79F-5509-4B5E-B2CC-D92863C85306}" type="presParOf" srcId="{F2073EE3-4B59-4DD2-A07D-5FFFF88A070E}" destId="{CC373887-01D8-4C7F-891A-468D47D60195}" srcOrd="2" destOrd="0" presId="urn:microsoft.com/office/officeart/2018/2/layout/IconVerticalSolidList"/>
    <dgm:cxn modelId="{DFBF9C16-5945-4F9B-8972-39C0AEC4ED40}" type="presParOf" srcId="{F2073EE3-4B59-4DD2-A07D-5FFFF88A070E}" destId="{1D1599C6-6869-4894-9149-55DC95308D57}" srcOrd="3" destOrd="0" presId="urn:microsoft.com/office/officeart/2018/2/layout/IconVerticalSolidList"/>
    <dgm:cxn modelId="{2E4AF62F-5B6C-4842-B6ED-E5280EFA9F6F}" type="presParOf" srcId="{AB2727C1-D70F-450D-9098-8D541A7A8462}" destId="{D03522E3-C284-4EBE-BAF9-E156895252B8}" srcOrd="1" destOrd="0" presId="urn:microsoft.com/office/officeart/2018/2/layout/IconVerticalSolidList"/>
    <dgm:cxn modelId="{1327CDBC-E48D-4790-B7FB-8D7672A7A2BA}" type="presParOf" srcId="{AB2727C1-D70F-450D-9098-8D541A7A8462}" destId="{B9A67413-6978-4BB5-AE11-5A7DF4C8E058}" srcOrd="2" destOrd="0" presId="urn:microsoft.com/office/officeart/2018/2/layout/IconVerticalSolidList"/>
    <dgm:cxn modelId="{9D3D9A86-BEDC-4144-9801-8E3B42A930C4}" type="presParOf" srcId="{B9A67413-6978-4BB5-AE11-5A7DF4C8E058}" destId="{7ACDB627-3BD9-4C67-A860-6DFD2E86CCC1}" srcOrd="0" destOrd="0" presId="urn:microsoft.com/office/officeart/2018/2/layout/IconVerticalSolidList"/>
    <dgm:cxn modelId="{989C38B5-8B4A-438D-BF3A-ACC737DAEF5B}" type="presParOf" srcId="{B9A67413-6978-4BB5-AE11-5A7DF4C8E058}" destId="{FF237D8A-1691-462D-8032-FDD56DED3ED8}" srcOrd="1" destOrd="0" presId="urn:microsoft.com/office/officeart/2018/2/layout/IconVerticalSolidList"/>
    <dgm:cxn modelId="{B152B5B9-CFDC-4793-9FD1-673091FA55E8}" type="presParOf" srcId="{B9A67413-6978-4BB5-AE11-5A7DF4C8E058}" destId="{F2719FE2-EFDF-4A04-8897-4EDB0ED3A6AD}" srcOrd="2" destOrd="0" presId="urn:microsoft.com/office/officeart/2018/2/layout/IconVerticalSolidList"/>
    <dgm:cxn modelId="{3CBA4549-F97D-4508-88F1-7ACD6C930373}" type="presParOf" srcId="{B9A67413-6978-4BB5-AE11-5A7DF4C8E058}" destId="{837C4519-A1C5-47B4-84FE-178F3048CE6A}" srcOrd="3" destOrd="0" presId="urn:microsoft.com/office/officeart/2018/2/layout/IconVerticalSolidList"/>
    <dgm:cxn modelId="{3162D474-3CBC-4E7A-9AE0-F0FAF35E4002}" type="presParOf" srcId="{AB2727C1-D70F-450D-9098-8D541A7A8462}" destId="{B3DF0EA9-69BC-4F8E-8172-04899244804C}" srcOrd="3" destOrd="0" presId="urn:microsoft.com/office/officeart/2018/2/layout/IconVerticalSolidList"/>
    <dgm:cxn modelId="{3CA3FC74-94CD-47D9-BE24-4E2E8ACFB0A8}" type="presParOf" srcId="{AB2727C1-D70F-450D-9098-8D541A7A8462}" destId="{A70AB09C-96F6-4DA2-BDC5-85CE9D623F75}" srcOrd="4" destOrd="0" presId="urn:microsoft.com/office/officeart/2018/2/layout/IconVerticalSolidList"/>
    <dgm:cxn modelId="{0E9948E9-DC5D-40EC-B5D5-3BB088C03481}" type="presParOf" srcId="{A70AB09C-96F6-4DA2-BDC5-85CE9D623F75}" destId="{2BB654A4-4694-4D9B-9E1E-AA7233F893FC}" srcOrd="0" destOrd="0" presId="urn:microsoft.com/office/officeart/2018/2/layout/IconVerticalSolidList"/>
    <dgm:cxn modelId="{7AF75E81-D1DC-4D29-BE04-B09BEA6FF81E}" type="presParOf" srcId="{A70AB09C-96F6-4DA2-BDC5-85CE9D623F75}" destId="{83161A96-B963-403A-86FB-90D0C2D3ABDD}" srcOrd="1" destOrd="0" presId="urn:microsoft.com/office/officeart/2018/2/layout/IconVerticalSolidList"/>
    <dgm:cxn modelId="{477BBB9C-1EFB-4F4F-B61A-8411508137CE}" type="presParOf" srcId="{A70AB09C-96F6-4DA2-BDC5-85CE9D623F75}" destId="{1E3BE893-70AD-48D2-BF52-C6224F2D6666}" srcOrd="2" destOrd="0" presId="urn:microsoft.com/office/officeart/2018/2/layout/IconVerticalSolidList"/>
    <dgm:cxn modelId="{F2B69B68-D5C1-440D-B19A-9F50895B23DC}" type="presParOf" srcId="{A70AB09C-96F6-4DA2-BDC5-85CE9D623F75}" destId="{6D75155F-BA9B-43F2-A4F4-0E56C843F6A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8C41E-0B7A-4FF7-B4AE-48C2F4C636B3}">
      <dsp:nvSpPr>
        <dsp:cNvPr id="0" name=""/>
        <dsp:cNvSpPr/>
      </dsp:nvSpPr>
      <dsp:spPr>
        <a:xfrm>
          <a:off x="0" y="558"/>
          <a:ext cx="7902459" cy="13062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3D9B5-D244-499B-BDB4-D541B9190401}">
      <dsp:nvSpPr>
        <dsp:cNvPr id="0" name=""/>
        <dsp:cNvSpPr/>
      </dsp:nvSpPr>
      <dsp:spPr>
        <a:xfrm>
          <a:off x="395145" y="294468"/>
          <a:ext cx="718446" cy="7184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599C6-6869-4894-9149-55DC95308D57}">
      <dsp:nvSpPr>
        <dsp:cNvPr id="0" name=""/>
        <dsp:cNvSpPr/>
      </dsp:nvSpPr>
      <dsp:spPr>
        <a:xfrm>
          <a:off x="1508737" y="558"/>
          <a:ext cx="6393721" cy="130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46" tIns="138246" rIns="138246" bIns="138246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</a:rPr>
            <a:t>I'm sharing information</a:t>
          </a:r>
          <a:r>
            <a:rPr lang="en-US" sz="2500" kern="1200" dirty="0"/>
            <a:t> about </a:t>
          </a:r>
          <a:r>
            <a:rPr lang="en-US" sz="2500" kern="1200" dirty="0">
              <a:latin typeface="Calibri"/>
            </a:rPr>
            <a:t>my </a:t>
          </a:r>
          <a:r>
            <a:rPr lang="en-GB" sz="2500" kern="1200" dirty="0"/>
            <a:t>favourite</a:t>
          </a:r>
          <a:r>
            <a:rPr lang="en-US" sz="2500" kern="1200" dirty="0"/>
            <a:t> animal. </a:t>
          </a:r>
        </a:p>
      </dsp:txBody>
      <dsp:txXfrm>
        <a:off x="1508737" y="558"/>
        <a:ext cx="6393721" cy="1306265"/>
      </dsp:txXfrm>
    </dsp:sp>
    <dsp:sp modelId="{7ACDB627-3BD9-4C67-A860-6DFD2E86CCC1}">
      <dsp:nvSpPr>
        <dsp:cNvPr id="0" name=""/>
        <dsp:cNvSpPr/>
      </dsp:nvSpPr>
      <dsp:spPr>
        <a:xfrm>
          <a:off x="0" y="1633390"/>
          <a:ext cx="7902459" cy="13062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37D8A-1691-462D-8032-FDD56DED3ED8}">
      <dsp:nvSpPr>
        <dsp:cNvPr id="0" name=""/>
        <dsp:cNvSpPr/>
      </dsp:nvSpPr>
      <dsp:spPr>
        <a:xfrm>
          <a:off x="395145" y="1927300"/>
          <a:ext cx="718446" cy="7184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C4519-A1C5-47B4-84FE-178F3048CE6A}">
      <dsp:nvSpPr>
        <dsp:cNvPr id="0" name=""/>
        <dsp:cNvSpPr/>
      </dsp:nvSpPr>
      <dsp:spPr>
        <a:xfrm>
          <a:off x="1508737" y="1633390"/>
          <a:ext cx="6393721" cy="130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46" tIns="138246" rIns="138246" bIns="138246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</a:rPr>
            <a:t>I used</a:t>
          </a:r>
          <a:r>
            <a:rPr lang="en-US" sz="2500" kern="1200" dirty="0"/>
            <a:t> different types of data to represent </a:t>
          </a:r>
          <a:r>
            <a:rPr lang="en-US" sz="2500" kern="1200" dirty="0">
              <a:latin typeface="Calibri"/>
            </a:rPr>
            <a:t>my animal</a:t>
          </a:r>
          <a:r>
            <a:rPr lang="en-US" sz="2500" kern="1200" dirty="0"/>
            <a:t>. </a:t>
          </a:r>
        </a:p>
      </dsp:txBody>
      <dsp:txXfrm>
        <a:off x="1508737" y="1633390"/>
        <a:ext cx="6393721" cy="1306265"/>
      </dsp:txXfrm>
    </dsp:sp>
    <dsp:sp modelId="{2BB654A4-4694-4D9B-9E1E-AA7233F893FC}">
      <dsp:nvSpPr>
        <dsp:cNvPr id="0" name=""/>
        <dsp:cNvSpPr/>
      </dsp:nvSpPr>
      <dsp:spPr>
        <a:xfrm>
          <a:off x="0" y="3266222"/>
          <a:ext cx="7902459" cy="13062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61A96-B963-403A-86FB-90D0C2D3ABDD}">
      <dsp:nvSpPr>
        <dsp:cNvPr id="0" name=""/>
        <dsp:cNvSpPr/>
      </dsp:nvSpPr>
      <dsp:spPr>
        <a:xfrm>
          <a:off x="395145" y="3560132"/>
          <a:ext cx="718446" cy="7184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5155F-BA9B-43F2-A4F4-0E56C843F6A1}">
      <dsp:nvSpPr>
        <dsp:cNvPr id="0" name=""/>
        <dsp:cNvSpPr/>
      </dsp:nvSpPr>
      <dsp:spPr>
        <a:xfrm>
          <a:off x="1508737" y="3266222"/>
          <a:ext cx="6393721" cy="130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46" tIns="138246" rIns="138246" bIns="138246" numCol="1" spcCol="1270" anchor="ctr" anchorCtr="0">
          <a:noAutofit/>
        </a:bodyPr>
        <a:lstStyle/>
        <a:p>
          <a:pPr marL="0" lvl="0" indent="0" algn="l" defTabSz="11112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latin typeface="Calibri"/>
            </a:rPr>
            <a:t>I used</a:t>
          </a:r>
          <a:r>
            <a:rPr lang="en-US" sz="2500" kern="1200" dirty="0"/>
            <a:t> </a:t>
          </a:r>
          <a:r>
            <a:rPr lang="en-US" sz="2500" kern="1200" dirty="0">
              <a:latin typeface="Calibri"/>
            </a:rPr>
            <a:t>different digital</a:t>
          </a:r>
          <a:r>
            <a:rPr lang="en-US" sz="2500" kern="1200" dirty="0"/>
            <a:t> devices</a:t>
          </a:r>
          <a:r>
            <a:rPr lang="en-US" sz="2500" kern="1200" dirty="0">
              <a:latin typeface="Calibri"/>
            </a:rPr>
            <a:t> </a:t>
          </a:r>
          <a:r>
            <a:rPr lang="en-US" sz="2500" kern="1200" dirty="0"/>
            <a:t> to create </a:t>
          </a:r>
          <a:r>
            <a:rPr lang="en-US" sz="2500" kern="1200" dirty="0">
              <a:latin typeface="Calibri"/>
            </a:rPr>
            <a:t>my presentation</a:t>
          </a:r>
          <a:r>
            <a:rPr lang="en-US" sz="2500" kern="1200" dirty="0"/>
            <a:t>.</a:t>
          </a:r>
        </a:p>
      </dsp:txBody>
      <dsp:txXfrm>
        <a:off x="1508737" y="3266222"/>
        <a:ext cx="6393721" cy="1306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8C3A67-8E45-4910-928B-23810A067579}">
      <dsp:nvSpPr>
        <dsp:cNvPr id="0" name=""/>
        <dsp:cNvSpPr/>
      </dsp:nvSpPr>
      <dsp:spPr>
        <a:xfrm>
          <a:off x="0" y="938825"/>
          <a:ext cx="2292084" cy="145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DADA9-C908-499A-A289-34E46C2179D5}">
      <dsp:nvSpPr>
        <dsp:cNvPr id="0" name=""/>
        <dsp:cNvSpPr/>
      </dsp:nvSpPr>
      <dsp:spPr>
        <a:xfrm>
          <a:off x="254676" y="1180767"/>
          <a:ext cx="2292084" cy="145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An adult Australian Green Tree Frog, with a weight range of 60 to 120 grams,  a bit less than a medium-sized apple. </a:t>
          </a:r>
        </a:p>
      </dsp:txBody>
      <dsp:txXfrm>
        <a:off x="297305" y="1223396"/>
        <a:ext cx="2206826" cy="1370215"/>
      </dsp:txXfrm>
    </dsp:sp>
    <dsp:sp modelId="{5171F8FA-91AB-42D0-A78B-1C731557AE90}">
      <dsp:nvSpPr>
        <dsp:cNvPr id="0" name=""/>
        <dsp:cNvSpPr/>
      </dsp:nvSpPr>
      <dsp:spPr>
        <a:xfrm>
          <a:off x="2801436" y="938825"/>
          <a:ext cx="2292084" cy="145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AD6F7-6FD5-4B1B-8B06-79D66FB0E409}">
      <dsp:nvSpPr>
        <dsp:cNvPr id="0" name=""/>
        <dsp:cNvSpPr/>
      </dsp:nvSpPr>
      <dsp:spPr>
        <a:xfrm>
          <a:off x="3056112" y="1180767"/>
          <a:ext cx="2292084" cy="145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Indigenous to Australia, they inhabit diverse environments, including rainforests, swamps, suburban gardens, and human-made structures near water.</a:t>
          </a:r>
        </a:p>
      </dsp:txBody>
      <dsp:txXfrm>
        <a:off x="3098741" y="1223396"/>
        <a:ext cx="2206826" cy="1370215"/>
      </dsp:txXfrm>
    </dsp:sp>
    <dsp:sp modelId="{DB2E8A69-5F9E-48D0-9077-5E57BAAA100B}">
      <dsp:nvSpPr>
        <dsp:cNvPr id="0" name=""/>
        <dsp:cNvSpPr/>
      </dsp:nvSpPr>
      <dsp:spPr>
        <a:xfrm>
          <a:off x="5602872" y="938825"/>
          <a:ext cx="2292084" cy="14554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351B1-334D-4F9E-90FA-A2620B7B2862}">
      <dsp:nvSpPr>
        <dsp:cNvPr id="0" name=""/>
        <dsp:cNvSpPr/>
      </dsp:nvSpPr>
      <dsp:spPr>
        <a:xfrm>
          <a:off x="5857548" y="1180767"/>
          <a:ext cx="2292084" cy="14554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In the wild, they are nocturnal hunters, their diet consists of insects and small invertebrates. They use their sticky tongue and large toe pads for catching prey and climbing.</a:t>
          </a:r>
        </a:p>
      </dsp:txBody>
      <dsp:txXfrm>
        <a:off x="5900177" y="1223396"/>
        <a:ext cx="2206826" cy="13702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F8C41E-0B7A-4FF7-B4AE-48C2F4C636B3}">
      <dsp:nvSpPr>
        <dsp:cNvPr id="0" name=""/>
        <dsp:cNvSpPr/>
      </dsp:nvSpPr>
      <dsp:spPr>
        <a:xfrm>
          <a:off x="0" y="558"/>
          <a:ext cx="7902459" cy="13062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83D9B5-D244-499B-BDB4-D541B9190401}">
      <dsp:nvSpPr>
        <dsp:cNvPr id="0" name=""/>
        <dsp:cNvSpPr/>
      </dsp:nvSpPr>
      <dsp:spPr>
        <a:xfrm>
          <a:off x="395145" y="294468"/>
          <a:ext cx="718446" cy="7184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1599C6-6869-4894-9149-55DC95308D57}">
      <dsp:nvSpPr>
        <dsp:cNvPr id="0" name=""/>
        <dsp:cNvSpPr/>
      </dsp:nvSpPr>
      <dsp:spPr>
        <a:xfrm>
          <a:off x="1508737" y="558"/>
          <a:ext cx="6393721" cy="130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46" tIns="138246" rIns="138246" bIns="1382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Share information about your </a:t>
          </a:r>
          <a:r>
            <a:rPr lang="en-GB" sz="2500" kern="1200" dirty="0"/>
            <a:t>favourite</a:t>
          </a:r>
          <a:r>
            <a:rPr lang="en-US" sz="2500" kern="1200" dirty="0"/>
            <a:t> animal. </a:t>
          </a:r>
        </a:p>
      </dsp:txBody>
      <dsp:txXfrm>
        <a:off x="1508737" y="558"/>
        <a:ext cx="6393721" cy="1306265"/>
      </dsp:txXfrm>
    </dsp:sp>
    <dsp:sp modelId="{7ACDB627-3BD9-4C67-A860-6DFD2E86CCC1}">
      <dsp:nvSpPr>
        <dsp:cNvPr id="0" name=""/>
        <dsp:cNvSpPr/>
      </dsp:nvSpPr>
      <dsp:spPr>
        <a:xfrm>
          <a:off x="0" y="1633390"/>
          <a:ext cx="7902459" cy="13062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37D8A-1691-462D-8032-FDD56DED3ED8}">
      <dsp:nvSpPr>
        <dsp:cNvPr id="0" name=""/>
        <dsp:cNvSpPr/>
      </dsp:nvSpPr>
      <dsp:spPr>
        <a:xfrm>
          <a:off x="395145" y="1927300"/>
          <a:ext cx="718446" cy="7184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C4519-A1C5-47B4-84FE-178F3048CE6A}">
      <dsp:nvSpPr>
        <dsp:cNvPr id="0" name=""/>
        <dsp:cNvSpPr/>
      </dsp:nvSpPr>
      <dsp:spPr>
        <a:xfrm>
          <a:off x="1508737" y="1633390"/>
          <a:ext cx="6393721" cy="130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46" tIns="138246" rIns="138246" bIns="1382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Use different types of data to represent your animal. </a:t>
          </a:r>
        </a:p>
      </dsp:txBody>
      <dsp:txXfrm>
        <a:off x="1508737" y="1633390"/>
        <a:ext cx="6393721" cy="1306265"/>
      </dsp:txXfrm>
    </dsp:sp>
    <dsp:sp modelId="{2BB654A4-4694-4D9B-9E1E-AA7233F893FC}">
      <dsp:nvSpPr>
        <dsp:cNvPr id="0" name=""/>
        <dsp:cNvSpPr/>
      </dsp:nvSpPr>
      <dsp:spPr>
        <a:xfrm>
          <a:off x="0" y="3266222"/>
          <a:ext cx="7902459" cy="130626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161A96-B963-403A-86FB-90D0C2D3ABDD}">
      <dsp:nvSpPr>
        <dsp:cNvPr id="0" name=""/>
        <dsp:cNvSpPr/>
      </dsp:nvSpPr>
      <dsp:spPr>
        <a:xfrm>
          <a:off x="395145" y="3560132"/>
          <a:ext cx="718446" cy="7184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5155F-BA9B-43F2-A4F4-0E56C843F6A1}">
      <dsp:nvSpPr>
        <dsp:cNvPr id="0" name=""/>
        <dsp:cNvSpPr/>
      </dsp:nvSpPr>
      <dsp:spPr>
        <a:xfrm>
          <a:off x="1508737" y="3266222"/>
          <a:ext cx="6393721" cy="13062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246" tIns="138246" rIns="138246" bIns="138246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Consider what digital devices you can use to create your presentation.</a:t>
          </a:r>
        </a:p>
      </dsp:txBody>
      <dsp:txXfrm>
        <a:off x="1508737" y="3266222"/>
        <a:ext cx="6393721" cy="1306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8B248-E55A-4DD8-BEE2-9700F2E56F57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46022-5EFC-420F-9BD1-E3D3928367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66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hNY3Whp4uKo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 M. Richards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67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849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 M. Richards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267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>
              <a:ea typeface="Calibri"/>
              <a:cs typeface="Calibri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1641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https://youtu.be/hNY3Whp4uKo</a:t>
            </a:r>
            <a:endParaRPr lang="en-US">
              <a:ea typeface="Calibri"/>
              <a:cs typeface="Calibri"/>
            </a:endParaRPr>
          </a:p>
          <a:p>
            <a:endParaRPr lang="en-AU" dirty="0">
              <a:ea typeface="Calibri"/>
              <a:cs typeface="Calibri"/>
            </a:endParaRPr>
          </a:p>
          <a:p>
            <a:r>
              <a:rPr lang="en-AU" dirty="0"/>
              <a:t>Use video link if embedded video does not work</a:t>
            </a:r>
            <a:endParaRPr lang="en-AU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750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3039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drawn with </a:t>
            </a:r>
            <a:r>
              <a:rPr lang="en-US" dirty="0" err="1"/>
              <a:t>Autodraw</a:t>
            </a:r>
            <a:r>
              <a:rPr lang="en-US" dirty="0"/>
              <a:t> https://www.autodraw.com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3750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Source https://upload.wikimedia.org/wikipedia/commons/1/1c/Melbourne_suburban_and_regional_rail_symbols.png</a:t>
            </a:r>
          </a:p>
          <a:p>
            <a:endParaRPr lang="en-AU" dirty="0"/>
          </a:p>
          <a:p>
            <a:r>
              <a:rPr lang="en-AU" dirty="0"/>
              <a:t>Symbols are used to represent trains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446022-5EFC-420F-9BD1-E3D39283675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82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5085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069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163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96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833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514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633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35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0874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600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319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01D05-F2DC-4AAF-A6BD-8F409B0FA68D}" type="datetimeFigureOut">
              <a:rPr lang="en-AU" smtClean="0"/>
              <a:t>25/01/2024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E9CAE-B221-486B-8FEC-3BD3394AFC88}" type="slidenum">
              <a:rPr lang="en-AU" smtClean="0"/>
              <a:t>‹#›</a:t>
            </a:fld>
            <a:endParaRPr lang="en-A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C3E3E-6476-014F-42D0-D0BF11D0892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296537" y="63500"/>
            <a:ext cx="585788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AU" sz="1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  <p:extLst>
      <p:ext uri="{BB962C8B-B14F-4D97-AF65-F5344CB8AC3E}">
        <p14:creationId xmlns:p14="http://schemas.microsoft.com/office/powerpoint/2010/main" val="3302100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NY3Whp4uKo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  <p:pic>
        <p:nvPicPr>
          <p:cNvPr id="5" name="Picture 4" descr="A green frog with white text">
            <a:extLst>
              <a:ext uri="{FF2B5EF4-FFF2-40B4-BE49-F238E27FC236}">
                <a16:creationId xmlns:a16="http://schemas.microsoft.com/office/drawing/2014/main" id="{000965E8-73AC-82F6-C330-B637277E62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46" b="5315"/>
          <a:stretch/>
        </p:blipFill>
        <p:spPr>
          <a:xfrm>
            <a:off x="-1" y="2595"/>
            <a:ext cx="9144009" cy="6234717"/>
          </a:xfrm>
          <a:prstGeom prst="rect">
            <a:avLst/>
          </a:prstGeom>
        </p:spPr>
      </p:pic>
      <p:sp>
        <p:nvSpPr>
          <p:cNvPr id="3" name="Title 9">
            <a:extLst>
              <a:ext uri="{FF2B5EF4-FFF2-40B4-BE49-F238E27FC236}">
                <a16:creationId xmlns:a16="http://schemas.microsoft.com/office/drawing/2014/main" id="{CB650CE4-437C-6021-5CC0-4ED3FAA4ED0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3009" y="3442095"/>
            <a:ext cx="5304004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My favourite animal 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2249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25A72AE7-56BD-FC51-E439-1B3E28F0E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CE762275-DC32-9B40-7FA6-BEC3142F0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0483CD9-ED65-C0E7-CAEA-2AAA62F317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035299" y="47096"/>
            <a:ext cx="5785173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Info about my  favourite animal 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aphicFrame>
        <p:nvGraphicFramePr>
          <p:cNvPr id="1033" name="TextBox 4" descr="Text I'm sawith image of frog">
            <a:extLst>
              <a:ext uri="{FF2B5EF4-FFF2-40B4-BE49-F238E27FC236}">
                <a16:creationId xmlns:a16="http://schemas.microsoft.com/office/drawing/2014/main" id="{C98DDFC1-5637-E21E-A96A-B56ABA319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4906800"/>
              </p:ext>
            </p:extLst>
          </p:nvPr>
        </p:nvGraphicFramePr>
        <p:xfrm>
          <a:off x="602445" y="1650756"/>
          <a:ext cx="7902459" cy="457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Group 6" descr="Digital Technologies Hub is brought to you by the Australian Government Department of Education. Creative Commons Attribution 4.0, unless otherwise indicated. &#10;">
            <a:extLst>
              <a:ext uri="{FF2B5EF4-FFF2-40B4-BE49-F238E27FC236}">
                <a16:creationId xmlns:a16="http://schemas.microsoft.com/office/drawing/2014/main" id="{9476B376-0461-F16C-D2F7-CC23440BA768}"/>
              </a:ext>
            </a:extLst>
          </p:cNvPr>
          <p:cNvGrpSpPr/>
          <p:nvPr/>
        </p:nvGrpSpPr>
        <p:grpSpPr>
          <a:xfrm>
            <a:off x="173944" y="6525344"/>
            <a:ext cx="8737065" cy="287452"/>
            <a:chOff x="173944" y="6472055"/>
            <a:chExt cx="8767575" cy="2154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237FD5-24DE-0A87-D08F-9A21B0E17A92}"/>
                </a:ext>
              </a:extLst>
            </p:cNvPr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44D310-6F76-C6C8-96DA-E9BE95DD2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698931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4103291" y="364127"/>
            <a:ext cx="4794769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as an image  </a:t>
            </a:r>
          </a:p>
        </p:txBody>
      </p:sp>
      <p:pic>
        <p:nvPicPr>
          <p:cNvPr id="2" name="Picture 1" descr="A green frog on a branch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26" y="1818748"/>
            <a:ext cx="7162930" cy="3963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570A0A-E047-1D91-7258-E8F686C11D99}"/>
              </a:ext>
            </a:extLst>
          </p:cNvPr>
          <p:cNvSpPr txBox="1"/>
          <p:nvPr/>
        </p:nvSpPr>
        <p:spPr>
          <a:xfrm>
            <a:off x="1025657" y="5892317"/>
            <a:ext cx="72213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Image taken using a tablet with a camera.</a:t>
            </a:r>
            <a:endParaRPr lang="en-US" sz="3200" b="1" dirty="0">
              <a:ea typeface="Calibri"/>
              <a:cs typeface="Calibri"/>
            </a:endParaRP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757592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Text in three boxes: Box 1 An adult Australian Green Tree Frog, with a weight range of 60 to 120 grams,  a bit less than a medium-sized apple. Box 2 Indigenous to Australia, they inhabit diverse environments, including rainforests, swamps, suburban gardens, and human-made structures near water. Box 3 In the wild, they are nocturnal hunters, their diet consists of insects and small invertebrates. They use their sticky tongue and large toe pads for catching prey and climbing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5317287" y="477123"/>
            <a:ext cx="3633837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as text 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090" y="1675604"/>
            <a:ext cx="5698804" cy="1077218"/>
          </a:xfrm>
          <a:prstGeom prst="rect">
            <a:avLst/>
          </a:prstGeom>
        </p:spPr>
        <p:txBody>
          <a:bodyPr wrap="none" lIns="91440" tIns="45720" rIns="91440" bIns="45720" anchor="t">
            <a:spAutoFit/>
          </a:bodyPr>
          <a:lstStyle/>
          <a:p>
            <a:r>
              <a:rPr lang="en-AU" sz="3200" b="1" dirty="0"/>
              <a:t>Common name: Green Tree Frog</a:t>
            </a:r>
          </a:p>
          <a:p>
            <a:r>
              <a:rPr lang="en-AU" sz="3200" b="1" dirty="0"/>
              <a:t>Scientific name</a:t>
            </a:r>
            <a:r>
              <a:rPr lang="en-AU" sz="3200" dirty="0"/>
              <a:t> (</a:t>
            </a:r>
            <a:r>
              <a:rPr lang="en-AU" sz="3200" i="1" dirty="0" err="1"/>
              <a:t>Litoria</a:t>
            </a:r>
            <a:r>
              <a:rPr lang="en-AU" sz="3200" i="1" dirty="0"/>
              <a:t> </a:t>
            </a:r>
            <a:r>
              <a:rPr lang="en-AU" sz="3200" i="1" dirty="0" err="1"/>
              <a:t>caerulea</a:t>
            </a:r>
            <a:r>
              <a:rPr lang="en-AU" sz="3200" dirty="0"/>
              <a:t>)</a:t>
            </a:r>
            <a:endParaRPr lang="en-AU" sz="3200" b="1" dirty="0">
              <a:cs typeface="Calibri"/>
            </a:endParaRPr>
          </a:p>
        </p:txBody>
      </p:sp>
      <p:graphicFrame>
        <p:nvGraphicFramePr>
          <p:cNvPr id="1033" name="TextBox 4" descr="Information about a frog in three boxes &#10;Box 1&#10;Box 2&#10;Box 3">
            <a:extLst>
              <a:ext uri="{FF2B5EF4-FFF2-40B4-BE49-F238E27FC236}">
                <a16:creationId xmlns:a16="http://schemas.microsoft.com/office/drawing/2014/main" id="{15820B27-D59E-7C8B-07C2-9D2041D318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5106965"/>
              </p:ext>
            </p:extLst>
          </p:nvPr>
        </p:nvGraphicFramePr>
        <p:xfrm>
          <a:off x="349420" y="2418118"/>
          <a:ext cx="8149633" cy="35750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94C6320-4E4F-54C8-8B7D-2458A39A0B22}"/>
              </a:ext>
            </a:extLst>
          </p:cNvPr>
          <p:cNvSpPr txBox="1"/>
          <p:nvPr/>
        </p:nvSpPr>
        <p:spPr>
          <a:xfrm>
            <a:off x="964813" y="5927085"/>
            <a:ext cx="72213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Text typed with the computer keyboard </a:t>
            </a:r>
            <a:endParaRPr lang="en-US" sz="3200" b="1" dirty="0">
              <a:ea typeface="Calibri"/>
              <a:cs typeface="Calibri"/>
            </a:endParaRP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65863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3998337" y="351317"/>
            <a:ext cx="4835001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Data as video </a:t>
            </a:r>
          </a:p>
        </p:txBody>
      </p:sp>
      <p:pic>
        <p:nvPicPr>
          <p:cNvPr id="2" name="Online Media 1" descr="Feeding frog No audio" title="Feed frog">
            <a:hlinkClick r:id="" action="ppaction://media"/>
            <a:extLst>
              <a:ext uri="{FF2B5EF4-FFF2-40B4-BE49-F238E27FC236}">
                <a16:creationId xmlns:a16="http://schemas.microsoft.com/office/drawing/2014/main" id="{1EFAFB4A-4FF7-4DF1-E7C2-BC816DF337E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770429" y="1786088"/>
            <a:ext cx="7315200" cy="41338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26BB4E-286D-C73C-F427-FBFB2C517539}"/>
              </a:ext>
            </a:extLst>
          </p:cNvPr>
          <p:cNvSpPr txBox="1"/>
          <p:nvPr/>
        </p:nvSpPr>
        <p:spPr>
          <a:xfrm>
            <a:off x="1025657" y="5892317"/>
            <a:ext cx="72213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cs typeface="Calibri"/>
              </a:rPr>
              <a:t>Video taken using a tablet with a camera</a:t>
            </a: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525344"/>
            <a:ext cx="8737065" cy="287452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6088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3942781" y="341074"/>
            <a:ext cx="4787154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Data as sound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02966-92A4-AFF0-8736-119EB8DF268E}"/>
              </a:ext>
            </a:extLst>
          </p:cNvPr>
          <p:cNvSpPr txBox="1"/>
          <p:nvPr/>
        </p:nvSpPr>
        <p:spPr>
          <a:xfrm>
            <a:off x="323527" y="1774369"/>
            <a:ext cx="559317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AU" sz="3200" dirty="0"/>
              <a:t>The calls of the Australian Green Tree Frog sound like a series of deep squelching '</a:t>
            </a:r>
            <a:r>
              <a:rPr lang="en-AU" sz="3200" dirty="0" err="1"/>
              <a:t>crawk-crawk-crawk-crawk</a:t>
            </a:r>
            <a:r>
              <a:rPr lang="en-AU" sz="3200" dirty="0"/>
              <a:t>…' calls.</a:t>
            </a:r>
            <a:endParaRPr lang="en-AU" sz="3200" dirty="0">
              <a:cs typeface="Calibri"/>
            </a:endParaRPr>
          </a:p>
          <a:p>
            <a:endParaRPr lang="en-AU" sz="3200" dirty="0">
              <a:cs typeface="Calibri"/>
            </a:endParaRPr>
          </a:p>
          <a:p>
            <a:r>
              <a:rPr lang="en-AU" sz="3200" dirty="0"/>
              <a:t>Have a listen to this audio file. </a:t>
            </a:r>
            <a:endParaRPr lang="en-AU" sz="3200" dirty="0">
              <a:cs typeface="Calibri"/>
            </a:endParaRPr>
          </a:p>
          <a:p>
            <a:endParaRPr lang="en-AU" sz="3200" dirty="0">
              <a:cs typeface="Calibri"/>
            </a:endParaRPr>
          </a:p>
          <a:p>
            <a:endParaRPr lang="en-AU" sz="32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  <a:p>
            <a:endParaRPr lang="en-AU" sz="32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  <a:p>
            <a:endParaRPr lang="en-AU" sz="3200" dirty="0">
              <a:solidFill>
                <a:schemeClr val="tx2"/>
              </a:solidFill>
              <a:latin typeface="Poppins" pitchFamily="2" charset="77"/>
              <a:cs typeface="Poppins" pitchFamily="2" charset="77"/>
            </a:endParaRPr>
          </a:p>
        </p:txBody>
      </p:sp>
      <p:pic>
        <p:nvPicPr>
          <p:cNvPr id="4" name="Frog call" descr="speaker  icon">
            <a:hlinkClick r:id="" action="ppaction://media"/>
            <a:extLst>
              <a:ext uri="{FF2B5EF4-FFF2-40B4-BE49-F238E27FC236}">
                <a16:creationId xmlns:a16="http://schemas.microsoft.com/office/drawing/2014/main" id="{4CF4E541-232D-DBE0-2D46-C0B0480CD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43070" y="3532652"/>
            <a:ext cx="1156158" cy="11561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C819D7-98D9-9913-1E7E-160E69AFB894}"/>
              </a:ext>
            </a:extLst>
          </p:cNvPr>
          <p:cNvSpPr txBox="1"/>
          <p:nvPr/>
        </p:nvSpPr>
        <p:spPr>
          <a:xfrm>
            <a:off x="356372" y="5309952"/>
            <a:ext cx="7951453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Sound recorded with the internal microphone of a tablet device. </a:t>
            </a:r>
            <a:endParaRPr lang="en-US" sz="3200" b="1" dirty="0">
              <a:ea typeface="Calibri"/>
              <a:cs typeface="Calibri"/>
            </a:endParaRP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472055"/>
            <a:ext cx="8767575" cy="215444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9840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4398535" y="299164"/>
            <a:ext cx="4373959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 pitchFamily="2" charset="77"/>
                <a:ea typeface="+mn-ea"/>
                <a:cs typeface="Poppins" pitchFamily="2" charset="77"/>
              </a:rPr>
              <a:t>My drawing</a:t>
            </a:r>
          </a:p>
        </p:txBody>
      </p:sp>
      <p:pic>
        <p:nvPicPr>
          <p:cNvPr id="2" name="Picture 1" descr="A blue line drawing of a fro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r="28930" b="34848"/>
          <a:stretch/>
        </p:blipFill>
        <p:spPr>
          <a:xfrm>
            <a:off x="1094586" y="1700808"/>
            <a:ext cx="3473434" cy="3553562"/>
          </a:xfrm>
          <a:prstGeom prst="rect">
            <a:avLst/>
          </a:prstGeom>
        </p:spPr>
      </p:pic>
      <p:pic>
        <p:nvPicPr>
          <p:cNvPr id="3" name="Picture 2" descr="A blue frog face with big eyes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0" r="23932" b="38235"/>
          <a:stretch/>
        </p:blipFill>
        <p:spPr>
          <a:xfrm>
            <a:off x="5541319" y="2106114"/>
            <a:ext cx="2797231" cy="24001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2DC785-2199-2BBA-A57F-E9F0AFEA749D}"/>
              </a:ext>
            </a:extLst>
          </p:cNvPr>
          <p:cNvSpPr txBox="1"/>
          <p:nvPr/>
        </p:nvSpPr>
        <p:spPr>
          <a:xfrm>
            <a:off x="659881" y="5619585"/>
            <a:ext cx="722132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cs typeface="Calibri"/>
              </a:rPr>
              <a:t>Image drawn with </a:t>
            </a:r>
            <a:r>
              <a:rPr lang="en-US" sz="3200" b="1" err="1">
                <a:cs typeface="Calibri"/>
              </a:rPr>
              <a:t>Autodraw</a:t>
            </a:r>
            <a:r>
              <a:rPr lang="en-US" sz="3200" b="1" dirty="0">
                <a:cs typeface="Calibri"/>
              </a:rPr>
              <a:t> </a:t>
            </a:r>
            <a:endParaRPr lang="en-US" sz="3200" b="1">
              <a:ea typeface="Calibri"/>
              <a:cs typeface="Calibri"/>
            </a:endParaRPr>
          </a:p>
        </p:txBody>
      </p:sp>
      <p:grpSp>
        <p:nvGrpSpPr>
          <p:cNvPr id="7" name="Group 6" descr="Digital Technologies Hub is brought to you by the Australian Government Department of Education. Creative Commons Attribution 4.0, unless otherwise indicated. &#10;"/>
          <p:cNvGrpSpPr/>
          <p:nvPr/>
        </p:nvGrpSpPr>
        <p:grpSpPr>
          <a:xfrm>
            <a:off x="173944" y="6525344"/>
            <a:ext cx="8737065" cy="287452"/>
            <a:chOff x="173944" y="6472055"/>
            <a:chExt cx="8767575" cy="215444"/>
          </a:xfrm>
        </p:grpSpPr>
        <p:sp>
          <p:nvSpPr>
            <p:cNvPr id="11" name="TextBox 10"/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 dirty="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13154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25A72AE7-56BD-FC51-E439-1B3E28F0E3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134"/>
          <a:stretch/>
        </p:blipFill>
        <p:spPr bwMode="auto">
          <a:xfrm>
            <a:off x="1" y="-17769"/>
            <a:ext cx="9144000" cy="1574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CE762275-DC32-9B40-7FA6-BEC3142F0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14365"/>
            <a:ext cx="27241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B0483CD9-ED65-C0E7-CAEA-2AAA62F317D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94566" y="47096"/>
            <a:ext cx="5304004" cy="156966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oppins"/>
                <a:ea typeface="+mn-ea"/>
                <a:cs typeface="Poppins"/>
              </a:rPr>
              <a:t>Your favourite animal </a:t>
            </a:r>
            <a:endParaRPr kumimoji="0" lang="en-AU" sz="4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oppins" pitchFamily="2" charset="77"/>
              <a:ea typeface="+mn-ea"/>
              <a:cs typeface="Poppins" pitchFamily="2" charset="77"/>
            </a:endParaRPr>
          </a:p>
        </p:txBody>
      </p:sp>
      <p:graphicFrame>
        <p:nvGraphicFramePr>
          <p:cNvPr id="1033" name="TextBox 4" descr="Text in three boxes &#10;Box 1 says share information about your favourite animal. &#10;Box 2 says">
            <a:extLst>
              <a:ext uri="{FF2B5EF4-FFF2-40B4-BE49-F238E27FC236}">
                <a16:creationId xmlns:a16="http://schemas.microsoft.com/office/drawing/2014/main" id="{C98DDFC1-5637-E21E-A96A-B56ABA319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7582134"/>
              </p:ext>
            </p:extLst>
          </p:nvPr>
        </p:nvGraphicFramePr>
        <p:xfrm>
          <a:off x="602445" y="1650756"/>
          <a:ext cx="7902459" cy="457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7" name="Group 6" descr="Digital Technologies Hub is brought to you by the Australian Government Department of Education. Creative Commons Attribution 4.0, unless otherwise indicated. &#10;">
            <a:extLst>
              <a:ext uri="{FF2B5EF4-FFF2-40B4-BE49-F238E27FC236}">
                <a16:creationId xmlns:a16="http://schemas.microsoft.com/office/drawing/2014/main" id="{9476B376-0461-F16C-D2F7-CC23440BA768}"/>
              </a:ext>
            </a:extLst>
          </p:cNvPr>
          <p:cNvGrpSpPr/>
          <p:nvPr/>
        </p:nvGrpSpPr>
        <p:grpSpPr>
          <a:xfrm>
            <a:off x="173944" y="6525344"/>
            <a:ext cx="8737065" cy="287452"/>
            <a:chOff x="173944" y="6472055"/>
            <a:chExt cx="8767575" cy="21544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237FD5-24DE-0A87-D08F-9A21B0E17A92}"/>
                </a:ext>
              </a:extLst>
            </p:cNvPr>
            <p:cNvSpPr txBox="1"/>
            <p:nvPr/>
          </p:nvSpPr>
          <p:spPr>
            <a:xfrm>
              <a:off x="173944" y="6472055"/>
              <a:ext cx="876757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800"/>
                <a:t>Digital Technologies Hub is brought to you by the Australian Government Department of Education. Creative Commons Attribution 4.0, unless otherwise indicated.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044D310-6F76-C6C8-96DA-E9BE95DD2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2280" y="6506524"/>
              <a:ext cx="485775" cy="1809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127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2288</TotalTime>
  <Words>511</Words>
  <Application>Microsoft Office PowerPoint</Application>
  <PresentationFormat>On-screen Show (4:3)</PresentationFormat>
  <Paragraphs>54</Paragraphs>
  <Slides>8</Slides>
  <Notes>8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Poppins</vt:lpstr>
      <vt:lpstr>Office Theme</vt:lpstr>
      <vt:lpstr>My favourite animal </vt:lpstr>
      <vt:lpstr>Info about my  favourite animal </vt:lpstr>
      <vt:lpstr>Data as an image  </vt:lpstr>
      <vt:lpstr>Data as text </vt:lpstr>
      <vt:lpstr>Data as video </vt:lpstr>
      <vt:lpstr>Data as sound</vt:lpstr>
      <vt:lpstr>My drawing</vt:lpstr>
      <vt:lpstr>Your favourite animal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</dc:creator>
  <cp:lastModifiedBy>Martin Richards</cp:lastModifiedBy>
  <cp:revision>743</cp:revision>
  <dcterms:created xsi:type="dcterms:W3CDTF">2023-10-11T21:00:06Z</dcterms:created>
  <dcterms:modified xsi:type="dcterms:W3CDTF">2024-01-25T04:31:52Z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13c403f-62ba-48c5-b221-2519db7cca50_Enabled">
    <vt:lpwstr>true</vt:lpwstr>
  </property>
  <property fmtid="{D5CDD505-2E9C-101B-9397-08002B2CF9AE}" pid="3" name="MSIP_Label_513c403f-62ba-48c5-b221-2519db7cca50_SetDate">
    <vt:lpwstr>2023-10-16T06:08:06Z</vt:lpwstr>
  </property>
  <property fmtid="{D5CDD505-2E9C-101B-9397-08002B2CF9AE}" pid="4" name="MSIP_Label_513c403f-62ba-48c5-b221-2519db7cca50_Method">
    <vt:lpwstr>Standard</vt:lpwstr>
  </property>
  <property fmtid="{D5CDD505-2E9C-101B-9397-08002B2CF9AE}" pid="5" name="MSIP_Label_513c403f-62ba-48c5-b221-2519db7cca50_Name">
    <vt:lpwstr>OFFICIAL</vt:lpwstr>
  </property>
  <property fmtid="{D5CDD505-2E9C-101B-9397-08002B2CF9AE}" pid="6" name="MSIP_Label_513c403f-62ba-48c5-b221-2519db7cca50_SiteId">
    <vt:lpwstr>6cf76a3a-a824-4270-9200-3d71673ec678</vt:lpwstr>
  </property>
  <property fmtid="{D5CDD505-2E9C-101B-9397-08002B2CF9AE}" pid="7" name="MSIP_Label_513c403f-62ba-48c5-b221-2519db7cca50_ActionId">
    <vt:lpwstr>dc51e088-19ca-4301-a603-f3f8cfaac998</vt:lpwstr>
  </property>
  <property fmtid="{D5CDD505-2E9C-101B-9397-08002B2CF9AE}" pid="8" name="MSIP_Label_513c403f-62ba-48c5-b221-2519db7cca50_ContentBits">
    <vt:lpwstr>1</vt:lpwstr>
  </property>
  <property fmtid="{D5CDD505-2E9C-101B-9397-08002B2CF9AE}" pid="9" name="ClassificationContentMarkingHeaderLocations">
    <vt:lpwstr>Office Theme:8</vt:lpwstr>
  </property>
  <property fmtid="{D5CDD505-2E9C-101B-9397-08002B2CF9AE}" pid="10" name="ClassificationContentMarkingHeaderText">
    <vt:lpwstr>OFFICIAL</vt:lpwstr>
  </property>
</Properties>
</file>